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1582" r:id="rId2"/>
    <p:sldId id="1581" r:id="rId3"/>
    <p:sldId id="1561" r:id="rId4"/>
    <p:sldId id="1563" r:id="rId5"/>
    <p:sldId id="1564" r:id="rId6"/>
    <p:sldId id="1565" r:id="rId7"/>
    <p:sldId id="1568" r:id="rId8"/>
    <p:sldId id="1567" r:id="rId9"/>
    <p:sldId id="1569" r:id="rId10"/>
    <p:sldId id="1570" r:id="rId11"/>
    <p:sldId id="1571" r:id="rId12"/>
    <p:sldId id="1572" r:id="rId13"/>
    <p:sldId id="1573" r:id="rId14"/>
    <p:sldId id="1574" r:id="rId15"/>
    <p:sldId id="1575" r:id="rId16"/>
    <p:sldId id="1583" r:id="rId17"/>
    <p:sldId id="1576" r:id="rId18"/>
    <p:sldId id="301" r:id="rId19"/>
    <p:sldId id="1577" r:id="rId20"/>
    <p:sldId id="1578" r:id="rId21"/>
    <p:sldId id="1579" r:id="rId22"/>
    <p:sldId id="1584" r:id="rId23"/>
    <p:sldId id="1585" r:id="rId24"/>
    <p:sldId id="1586" r:id="rId25"/>
    <p:sldId id="1588" r:id="rId26"/>
    <p:sldId id="1589" r:id="rId27"/>
    <p:sldId id="1590" r:id="rId28"/>
    <p:sldId id="1591" r:id="rId29"/>
    <p:sldId id="1592" r:id="rId30"/>
    <p:sldId id="1587" r:id="rId31"/>
    <p:sldId id="1594" r:id="rId32"/>
    <p:sldId id="1597" r:id="rId33"/>
    <p:sldId id="1598" r:id="rId34"/>
    <p:sldId id="1599" r:id="rId35"/>
    <p:sldId id="1600" r:id="rId36"/>
    <p:sldId id="1601" r:id="rId37"/>
    <p:sldId id="1602" r:id="rId38"/>
    <p:sldId id="1603" r:id="rId39"/>
    <p:sldId id="1605" r:id="rId40"/>
    <p:sldId id="1607" r:id="rId41"/>
    <p:sldId id="1608" r:id="rId42"/>
    <p:sldId id="1609" r:id="rId43"/>
    <p:sldId id="1610" r:id="rId44"/>
    <p:sldId id="1611" r:id="rId45"/>
    <p:sldId id="1612" r:id="rId46"/>
    <p:sldId id="1613" r:id="rId47"/>
    <p:sldId id="1614" r:id="rId48"/>
    <p:sldId id="1623" r:id="rId49"/>
    <p:sldId id="1624" r:id="rId50"/>
    <p:sldId id="1625" r:id="rId51"/>
    <p:sldId id="1628" r:id="rId52"/>
    <p:sldId id="1629" r:id="rId53"/>
    <p:sldId id="1630" r:id="rId54"/>
    <p:sldId id="1615" r:id="rId55"/>
    <p:sldId id="1631" r:id="rId56"/>
    <p:sldId id="1632" r:id="rId57"/>
    <p:sldId id="1633" r:id="rId58"/>
    <p:sldId id="1634" r:id="rId59"/>
    <p:sldId id="1635" r:id="rId60"/>
    <p:sldId id="1636" r:id="rId61"/>
    <p:sldId id="1637" r:id="rId62"/>
    <p:sldId id="1638" r:id="rId63"/>
    <p:sldId id="1639" r:id="rId64"/>
    <p:sldId id="1640" r:id="rId65"/>
    <p:sldId id="1641" r:id="rId66"/>
    <p:sldId id="1660"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23292D-5A28-4430-82E6-624AFE7D4202}"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CA319DC3-F3E3-4DC1-AB45-9C37AE0B0CCC}">
      <dgm:prSet phldrT="[Text]" custT="1"/>
      <dgm:spPr>
        <a:solidFill>
          <a:schemeClr val="accent3">
            <a:lumMod val="75000"/>
          </a:schemeClr>
        </a:solidFill>
      </dgm:spPr>
      <dgm:t>
        <a:bodyPr/>
        <a:lstStyle/>
        <a:p>
          <a:r>
            <a:rPr lang="en-US" sz="1400" b="1" dirty="0">
              <a:latin typeface="Times New Roman" panose="02020603050405020304" pitchFamily="18" charset="0"/>
              <a:cs typeface="Times New Roman" panose="02020603050405020304" pitchFamily="18" charset="0"/>
            </a:rPr>
            <a:t>Starting Point</a:t>
          </a:r>
        </a:p>
        <a:p>
          <a:r>
            <a:rPr lang="en-US" sz="1400" b="1" dirty="0">
              <a:latin typeface="Times New Roman" panose="02020603050405020304" pitchFamily="18" charset="0"/>
              <a:cs typeface="Times New Roman" panose="02020603050405020304" pitchFamily="18" charset="0"/>
            </a:rPr>
            <a:t>SP 800-37 RV2</a:t>
          </a:r>
        </a:p>
        <a:p>
          <a:r>
            <a:rPr lang="en-US" sz="1600" b="1" dirty="0">
              <a:latin typeface="Times New Roman" panose="02020603050405020304" pitchFamily="18" charset="0"/>
              <a:cs typeface="Times New Roman" panose="02020603050405020304" pitchFamily="18" charset="0"/>
            </a:rPr>
            <a:t>PREPARE</a:t>
          </a:r>
        </a:p>
      </dgm:t>
    </dgm:pt>
    <dgm:pt modelId="{FCFE79F6-2BF5-48BB-AAD9-3E8A111BB488}" type="parTrans" cxnId="{D7B70CD7-947C-440C-8483-95389F8F855B}">
      <dgm:prSet/>
      <dgm:spPr/>
      <dgm:t>
        <a:bodyPr/>
        <a:lstStyle/>
        <a:p>
          <a:endParaRPr lang="en-US"/>
        </a:p>
      </dgm:t>
    </dgm:pt>
    <dgm:pt modelId="{128246F0-1A54-463E-9DEA-C1C9F4E18590}" type="sibTrans" cxnId="{D7B70CD7-947C-440C-8483-95389F8F855B}">
      <dgm:prSet/>
      <dgm:spPr/>
      <dgm:t>
        <a:bodyPr/>
        <a:lstStyle/>
        <a:p>
          <a:endParaRPr lang="en-US"/>
        </a:p>
      </dgm:t>
    </dgm:pt>
    <dgm:pt modelId="{35262804-7903-4562-92B5-39E6CD0EDBDA}">
      <dgm:prSet phldrT="[Text]" custT="1"/>
      <dgm:spPr>
        <a:solidFill>
          <a:srgbClr val="00B050"/>
        </a:solidFill>
      </dgm:spPr>
      <dgm:t>
        <a:bodyPr/>
        <a:lstStyle/>
        <a:p>
          <a:r>
            <a:rPr lang="en-US" sz="1400" b="1" dirty="0">
              <a:latin typeface="Times New Roman" panose="02020603050405020304" pitchFamily="18" charset="0"/>
              <a:cs typeface="Times New Roman" panose="02020603050405020304" pitchFamily="18" charset="0"/>
            </a:rPr>
            <a:t>FIPS 199 / SP 800-60</a:t>
          </a:r>
        </a:p>
        <a:p>
          <a:r>
            <a:rPr lang="en-US" sz="1600" b="1" dirty="0">
              <a:latin typeface="Times New Roman" panose="02020603050405020304" pitchFamily="18" charset="0"/>
              <a:cs typeface="Times New Roman" panose="02020603050405020304" pitchFamily="18" charset="0"/>
            </a:rPr>
            <a:t>CATEGORIZE</a:t>
          </a:r>
          <a:r>
            <a:rPr lang="en-US" sz="1800" b="1"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Information System</a:t>
          </a:r>
        </a:p>
      </dgm:t>
    </dgm:pt>
    <dgm:pt modelId="{7D5FF861-5D08-4D7E-8D4C-CE0FF6B319CE}" type="parTrans" cxnId="{5B953342-2ADA-415F-AA7C-E88E3CB0AAEF}">
      <dgm:prSet/>
      <dgm:spPr/>
      <dgm:t>
        <a:bodyPr/>
        <a:lstStyle/>
        <a:p>
          <a:endParaRPr lang="en-US"/>
        </a:p>
      </dgm:t>
    </dgm:pt>
    <dgm:pt modelId="{A7E167B2-10F3-43F6-BF20-22069171EB85}" type="sibTrans" cxnId="{5B953342-2ADA-415F-AA7C-E88E3CB0AAEF}">
      <dgm:prSet/>
      <dgm:spPr/>
      <dgm:t>
        <a:bodyPr/>
        <a:lstStyle/>
        <a:p>
          <a:endParaRPr lang="en-US"/>
        </a:p>
      </dgm:t>
    </dgm:pt>
    <dgm:pt modelId="{31457A71-9D3D-4A32-9A95-518C846F344C}">
      <dgm:prSet phldrT="[Text]" custT="1"/>
      <dgm:spPr>
        <a:solidFill>
          <a:schemeClr val="accent5">
            <a:lumMod val="75000"/>
          </a:schemeClr>
        </a:solidFill>
      </dgm:spPr>
      <dgm:t>
        <a:bodyPr/>
        <a:lstStyle/>
        <a:p>
          <a:r>
            <a:rPr lang="en-US" sz="1400" b="1" dirty="0">
              <a:latin typeface="Times New Roman" panose="02020603050405020304" pitchFamily="18" charset="0"/>
              <a:cs typeface="Times New Roman" panose="02020603050405020304" pitchFamily="18" charset="0"/>
            </a:rPr>
            <a:t>FIPS 200 / SP 800-53 </a:t>
          </a:r>
        </a:p>
        <a:p>
          <a:r>
            <a:rPr lang="en-US" sz="1600" b="1" dirty="0">
              <a:latin typeface="Times New Roman" panose="02020603050405020304" pitchFamily="18" charset="0"/>
              <a:cs typeface="Times New Roman" panose="02020603050405020304" pitchFamily="18" charset="0"/>
            </a:rPr>
            <a:t>SELECT</a:t>
          </a:r>
        </a:p>
        <a:p>
          <a:r>
            <a:rPr lang="en-US" sz="1400" b="1" dirty="0">
              <a:latin typeface="Times New Roman" panose="02020603050405020304" pitchFamily="18" charset="0"/>
              <a:cs typeface="Times New Roman" panose="02020603050405020304" pitchFamily="18" charset="0"/>
            </a:rPr>
            <a:t>Security Controls</a:t>
          </a:r>
        </a:p>
      </dgm:t>
    </dgm:pt>
    <dgm:pt modelId="{DF85BD5D-2E61-4498-B33E-44A932029306}" type="parTrans" cxnId="{E9B4B616-B1F3-4499-8E4D-EB12FD5341AF}">
      <dgm:prSet/>
      <dgm:spPr/>
      <dgm:t>
        <a:bodyPr/>
        <a:lstStyle/>
        <a:p>
          <a:endParaRPr lang="en-US"/>
        </a:p>
      </dgm:t>
    </dgm:pt>
    <dgm:pt modelId="{F56478AA-9C71-4153-8B75-4850C5155358}" type="sibTrans" cxnId="{E9B4B616-B1F3-4499-8E4D-EB12FD5341AF}">
      <dgm:prSet/>
      <dgm:spPr/>
      <dgm:t>
        <a:bodyPr/>
        <a:lstStyle/>
        <a:p>
          <a:endParaRPr lang="en-US"/>
        </a:p>
      </dgm:t>
    </dgm:pt>
    <dgm:pt modelId="{BED10CF1-528D-4B56-BD7F-DF7B42DA0F19}">
      <dgm:prSet phldrT="[Text]" custT="1"/>
      <dgm:spPr>
        <a:solidFill>
          <a:schemeClr val="tx2">
            <a:lumMod val="75000"/>
          </a:schemeClr>
        </a:solidFill>
      </dgm:spPr>
      <dgm:t>
        <a:bodyPr/>
        <a:lstStyle/>
        <a:p>
          <a:r>
            <a:rPr lang="en-US" sz="1400" b="1" dirty="0">
              <a:latin typeface="Times New Roman" panose="02020603050405020304" pitchFamily="18" charset="0"/>
              <a:cs typeface="Times New Roman" panose="02020603050405020304" pitchFamily="18" charset="0"/>
            </a:rPr>
            <a:t>SPs / 800-70</a:t>
          </a:r>
        </a:p>
        <a:p>
          <a:r>
            <a:rPr lang="en-US" sz="1600" b="1" dirty="0">
              <a:latin typeface="Times New Roman" panose="02020603050405020304" pitchFamily="18" charset="0"/>
              <a:cs typeface="Times New Roman" panose="02020603050405020304" pitchFamily="18" charset="0"/>
            </a:rPr>
            <a:t>IMPLEMENT</a:t>
          </a:r>
        </a:p>
        <a:p>
          <a:r>
            <a:rPr lang="en-US" sz="1400" b="1" dirty="0">
              <a:latin typeface="Times New Roman" panose="02020603050405020304" pitchFamily="18" charset="0"/>
              <a:cs typeface="Times New Roman" panose="02020603050405020304" pitchFamily="18" charset="0"/>
            </a:rPr>
            <a:t>Security Controls</a:t>
          </a:r>
        </a:p>
      </dgm:t>
    </dgm:pt>
    <dgm:pt modelId="{53B71191-096B-48E8-B0BF-B025E225A377}" type="parTrans" cxnId="{1841EB1C-562E-4F1C-99F3-5E5101B03772}">
      <dgm:prSet/>
      <dgm:spPr/>
      <dgm:t>
        <a:bodyPr/>
        <a:lstStyle/>
        <a:p>
          <a:endParaRPr lang="en-US"/>
        </a:p>
      </dgm:t>
    </dgm:pt>
    <dgm:pt modelId="{8AE4B903-A55B-4532-8F63-F32BB950E810}" type="sibTrans" cxnId="{1841EB1C-562E-4F1C-99F3-5E5101B03772}">
      <dgm:prSet/>
      <dgm:spPr/>
      <dgm:t>
        <a:bodyPr/>
        <a:lstStyle/>
        <a:p>
          <a:endParaRPr lang="en-US"/>
        </a:p>
      </dgm:t>
    </dgm:pt>
    <dgm:pt modelId="{9161F6F1-A49A-4C94-85B0-1FF788AEFB76}">
      <dgm:prSet phldrT="[Text]" custT="1"/>
      <dgm:spPr/>
      <dgm:t>
        <a:bodyPr/>
        <a:lstStyle/>
        <a:p>
          <a:r>
            <a:rPr lang="en-US" sz="1400" b="1" dirty="0">
              <a:latin typeface="Times New Roman" panose="02020603050405020304" pitchFamily="18" charset="0"/>
              <a:cs typeface="Times New Roman" panose="02020603050405020304" pitchFamily="18" charset="0"/>
            </a:rPr>
            <a:t>SP 800-53A</a:t>
          </a:r>
        </a:p>
        <a:p>
          <a:r>
            <a:rPr lang="en-US" sz="1600" b="1" dirty="0">
              <a:latin typeface="Times New Roman" panose="02020603050405020304" pitchFamily="18" charset="0"/>
              <a:cs typeface="Times New Roman" panose="02020603050405020304" pitchFamily="18" charset="0"/>
            </a:rPr>
            <a:t>ASSESS</a:t>
          </a:r>
        </a:p>
        <a:p>
          <a:r>
            <a:rPr lang="en-US" sz="1400" b="1" dirty="0">
              <a:latin typeface="Times New Roman" panose="02020603050405020304" pitchFamily="18" charset="0"/>
              <a:cs typeface="Times New Roman" panose="02020603050405020304" pitchFamily="18" charset="0"/>
            </a:rPr>
            <a:t>Security Controls</a:t>
          </a:r>
        </a:p>
      </dgm:t>
    </dgm:pt>
    <dgm:pt modelId="{0274F70B-3146-4E7E-ABEA-AADFD2FBC32E}" type="parTrans" cxnId="{96624C24-FA49-4EFB-B05F-5C068900E90C}">
      <dgm:prSet/>
      <dgm:spPr/>
      <dgm:t>
        <a:bodyPr/>
        <a:lstStyle/>
        <a:p>
          <a:endParaRPr lang="en-US"/>
        </a:p>
      </dgm:t>
    </dgm:pt>
    <dgm:pt modelId="{CEFF6FB1-8565-4727-9528-2353EC46D6E0}" type="sibTrans" cxnId="{96624C24-FA49-4EFB-B05F-5C068900E90C}">
      <dgm:prSet/>
      <dgm:spPr/>
      <dgm:t>
        <a:bodyPr/>
        <a:lstStyle/>
        <a:p>
          <a:endParaRPr lang="en-US"/>
        </a:p>
      </dgm:t>
    </dgm:pt>
    <dgm:pt modelId="{E7F351F4-E4F2-40F0-AD28-CDE2214808CA}">
      <dgm:prSet phldrT="[Text]" custT="1"/>
      <dgm:spPr>
        <a:solidFill>
          <a:schemeClr val="accent2">
            <a:lumMod val="75000"/>
          </a:schemeClr>
        </a:solidFill>
      </dgm:spPr>
      <dgm:t>
        <a:bodyPr/>
        <a:lstStyle/>
        <a:p>
          <a:r>
            <a:rPr lang="en-US" sz="1400" b="1" dirty="0">
              <a:latin typeface="Times New Roman" panose="02020603050405020304" pitchFamily="18" charset="0"/>
              <a:cs typeface="Times New Roman" panose="02020603050405020304" pitchFamily="18" charset="0"/>
            </a:rPr>
            <a:t>SP 800-37</a:t>
          </a:r>
        </a:p>
        <a:p>
          <a:r>
            <a:rPr lang="en-US" sz="1600" b="1" dirty="0">
              <a:latin typeface="Times New Roman" panose="02020603050405020304" pitchFamily="18" charset="0"/>
              <a:cs typeface="Times New Roman" panose="02020603050405020304" pitchFamily="18" charset="0"/>
            </a:rPr>
            <a:t>AUTHORIZE</a:t>
          </a:r>
        </a:p>
        <a:p>
          <a:r>
            <a:rPr lang="en-US" sz="1400" b="1" dirty="0">
              <a:latin typeface="Times New Roman" panose="02020603050405020304" pitchFamily="18" charset="0"/>
              <a:cs typeface="Times New Roman" panose="02020603050405020304" pitchFamily="18" charset="0"/>
            </a:rPr>
            <a:t>Information System</a:t>
          </a:r>
          <a:r>
            <a:rPr lang="en-US" sz="1600" b="1" dirty="0">
              <a:latin typeface="Times New Roman" panose="02020603050405020304" pitchFamily="18" charset="0"/>
              <a:cs typeface="Times New Roman" panose="02020603050405020304" pitchFamily="18" charset="0"/>
            </a:rPr>
            <a:t> </a:t>
          </a:r>
        </a:p>
      </dgm:t>
    </dgm:pt>
    <dgm:pt modelId="{ED5D4970-C552-48EE-BDFA-7CCCF618E5CF}" type="parTrans" cxnId="{2AB57271-45E7-4815-ABF7-8B492F3470B8}">
      <dgm:prSet/>
      <dgm:spPr/>
      <dgm:t>
        <a:bodyPr/>
        <a:lstStyle/>
        <a:p>
          <a:endParaRPr lang="en-US"/>
        </a:p>
      </dgm:t>
    </dgm:pt>
    <dgm:pt modelId="{4800BA09-BF22-4D89-AF8C-F142C5ADEE94}" type="sibTrans" cxnId="{2AB57271-45E7-4815-ABF7-8B492F3470B8}">
      <dgm:prSet/>
      <dgm:spPr/>
      <dgm:t>
        <a:bodyPr/>
        <a:lstStyle/>
        <a:p>
          <a:endParaRPr lang="en-US"/>
        </a:p>
      </dgm:t>
    </dgm:pt>
    <dgm:pt modelId="{FC0427DD-8611-40CD-A095-DC9172B3C5C5}">
      <dgm:prSet phldrT="[Text]" custT="1"/>
      <dgm:spPr>
        <a:solidFill>
          <a:srgbClr val="7030A0"/>
        </a:solidFill>
      </dgm:spPr>
      <dgm:t>
        <a:bodyPr/>
        <a:lstStyle/>
        <a:p>
          <a:r>
            <a:rPr lang="en-US" sz="1400" b="1" dirty="0">
              <a:latin typeface="Times New Roman" panose="02020603050405020304" pitchFamily="18" charset="0"/>
              <a:cs typeface="Times New Roman" panose="02020603050405020304" pitchFamily="18" charset="0"/>
            </a:rPr>
            <a:t>SP 800-137</a:t>
          </a:r>
        </a:p>
        <a:p>
          <a:r>
            <a:rPr lang="en-US" sz="1600" b="1" dirty="0">
              <a:latin typeface="Times New Roman" panose="02020603050405020304" pitchFamily="18" charset="0"/>
              <a:cs typeface="Times New Roman" panose="02020603050405020304" pitchFamily="18" charset="0"/>
            </a:rPr>
            <a:t>MONITOR</a:t>
          </a:r>
        </a:p>
        <a:p>
          <a:r>
            <a:rPr lang="en-US" sz="1400" b="1" dirty="0">
              <a:latin typeface="Times New Roman" panose="02020603050405020304" pitchFamily="18" charset="0"/>
              <a:cs typeface="Times New Roman" panose="02020603050405020304" pitchFamily="18" charset="0"/>
            </a:rPr>
            <a:t>Security State</a:t>
          </a:r>
        </a:p>
      </dgm:t>
    </dgm:pt>
    <dgm:pt modelId="{F5933C60-E514-435A-9706-B8CDB53C570D}" type="parTrans" cxnId="{1EFBC5A2-28FC-4CC9-AAA5-68B2CE1EF66A}">
      <dgm:prSet/>
      <dgm:spPr/>
      <dgm:t>
        <a:bodyPr/>
        <a:lstStyle/>
        <a:p>
          <a:endParaRPr lang="en-US"/>
        </a:p>
      </dgm:t>
    </dgm:pt>
    <dgm:pt modelId="{8E91B7C4-EDD5-4E45-BA87-0B51F8464A72}" type="sibTrans" cxnId="{1EFBC5A2-28FC-4CC9-AAA5-68B2CE1EF66A}">
      <dgm:prSet/>
      <dgm:spPr/>
      <dgm:t>
        <a:bodyPr/>
        <a:lstStyle/>
        <a:p>
          <a:endParaRPr lang="en-US"/>
        </a:p>
      </dgm:t>
    </dgm:pt>
    <dgm:pt modelId="{EB38CC4B-294F-42A2-910C-2121ADABB30A}">
      <dgm:prSet/>
      <dgm:spPr/>
      <dgm:t>
        <a:bodyPr/>
        <a:lstStyle/>
        <a:p>
          <a:endParaRPr lang="en-US"/>
        </a:p>
      </dgm:t>
    </dgm:pt>
    <dgm:pt modelId="{A6191D52-9252-41E6-ABFF-02EB975B2132}" type="parTrans" cxnId="{77027405-BDEF-4C99-8567-2784C43CEC49}">
      <dgm:prSet/>
      <dgm:spPr/>
      <dgm:t>
        <a:bodyPr/>
        <a:lstStyle/>
        <a:p>
          <a:endParaRPr lang="en-US"/>
        </a:p>
      </dgm:t>
    </dgm:pt>
    <dgm:pt modelId="{BDE2AD9C-DD6D-42A7-9E00-271E022B022B}" type="sibTrans" cxnId="{77027405-BDEF-4C99-8567-2784C43CEC49}">
      <dgm:prSet/>
      <dgm:spPr/>
      <dgm:t>
        <a:bodyPr/>
        <a:lstStyle/>
        <a:p>
          <a:endParaRPr lang="en-US"/>
        </a:p>
      </dgm:t>
    </dgm:pt>
    <dgm:pt modelId="{48D31214-228D-4FD3-A279-72B1F26439AE}">
      <dgm:prSet/>
      <dgm:spPr/>
      <dgm:t>
        <a:bodyPr/>
        <a:lstStyle/>
        <a:p>
          <a:endParaRPr lang="en-US" dirty="0"/>
        </a:p>
      </dgm:t>
    </dgm:pt>
    <dgm:pt modelId="{E9A5547F-00C9-4D0A-B2DA-AF7D6148A3BB}" type="parTrans" cxnId="{AE013303-9B55-4A5A-B9F2-BBC5DDAF0F5E}">
      <dgm:prSet/>
      <dgm:spPr/>
      <dgm:t>
        <a:bodyPr/>
        <a:lstStyle/>
        <a:p>
          <a:endParaRPr lang="en-US"/>
        </a:p>
      </dgm:t>
    </dgm:pt>
    <dgm:pt modelId="{580FEA2F-91D2-489A-B13D-6F2608FCD807}" type="sibTrans" cxnId="{AE013303-9B55-4A5A-B9F2-BBC5DDAF0F5E}">
      <dgm:prSet/>
      <dgm:spPr/>
      <dgm:t>
        <a:bodyPr/>
        <a:lstStyle/>
        <a:p>
          <a:endParaRPr lang="en-US"/>
        </a:p>
      </dgm:t>
    </dgm:pt>
    <dgm:pt modelId="{60E7D234-7A6F-41A9-AD59-87C66C9F0D44}">
      <dgm:prSet/>
      <dgm:spPr/>
      <dgm:t>
        <a:bodyPr/>
        <a:lstStyle/>
        <a:p>
          <a:endParaRPr lang="en-US"/>
        </a:p>
      </dgm:t>
    </dgm:pt>
    <dgm:pt modelId="{F3C973F4-B813-4039-A7C4-32CB379DFF68}" type="parTrans" cxnId="{575B224D-F071-4DC4-A015-55EE4CCB8E4A}">
      <dgm:prSet/>
      <dgm:spPr/>
      <dgm:t>
        <a:bodyPr/>
        <a:lstStyle/>
        <a:p>
          <a:endParaRPr lang="en-US"/>
        </a:p>
      </dgm:t>
    </dgm:pt>
    <dgm:pt modelId="{1C4C2907-666A-4DC9-929C-69DDD672F9E6}" type="sibTrans" cxnId="{575B224D-F071-4DC4-A015-55EE4CCB8E4A}">
      <dgm:prSet/>
      <dgm:spPr/>
      <dgm:t>
        <a:bodyPr/>
        <a:lstStyle/>
        <a:p>
          <a:endParaRPr lang="en-US"/>
        </a:p>
      </dgm:t>
    </dgm:pt>
    <dgm:pt modelId="{6410E612-7E3B-44C5-936E-E6BF05EBC519}">
      <dgm:prSet/>
      <dgm:spPr/>
      <dgm:t>
        <a:bodyPr/>
        <a:lstStyle/>
        <a:p>
          <a:endParaRPr lang="en-US"/>
        </a:p>
      </dgm:t>
    </dgm:pt>
    <dgm:pt modelId="{6F741BBC-8802-41F1-BAF0-2CA5DDEF2768}" type="parTrans" cxnId="{BA8E6544-3525-4D07-9F99-747D93344D0E}">
      <dgm:prSet/>
      <dgm:spPr/>
      <dgm:t>
        <a:bodyPr/>
        <a:lstStyle/>
        <a:p>
          <a:endParaRPr lang="en-US"/>
        </a:p>
      </dgm:t>
    </dgm:pt>
    <dgm:pt modelId="{68B3F176-EB7F-45B7-8CAE-DB8B4230550B}" type="sibTrans" cxnId="{BA8E6544-3525-4D07-9F99-747D93344D0E}">
      <dgm:prSet/>
      <dgm:spPr/>
      <dgm:t>
        <a:bodyPr/>
        <a:lstStyle/>
        <a:p>
          <a:endParaRPr lang="en-US"/>
        </a:p>
      </dgm:t>
    </dgm:pt>
    <dgm:pt modelId="{A11B0663-4782-4952-84DF-3D604AF59F6A}">
      <dgm:prSet/>
      <dgm:spPr/>
      <dgm:t>
        <a:bodyPr/>
        <a:lstStyle/>
        <a:p>
          <a:endParaRPr lang="en-US"/>
        </a:p>
      </dgm:t>
    </dgm:pt>
    <dgm:pt modelId="{EB1ECA1D-E68D-4744-B796-93C65AFE185C}" type="parTrans" cxnId="{CF899014-0A84-4ABE-BC5F-CC273F282CB7}">
      <dgm:prSet/>
      <dgm:spPr/>
      <dgm:t>
        <a:bodyPr/>
        <a:lstStyle/>
        <a:p>
          <a:endParaRPr lang="en-US"/>
        </a:p>
      </dgm:t>
    </dgm:pt>
    <dgm:pt modelId="{EAD2DFF8-FF70-4266-BC1E-126AE3D6E515}" type="sibTrans" cxnId="{CF899014-0A84-4ABE-BC5F-CC273F282CB7}">
      <dgm:prSet/>
      <dgm:spPr/>
      <dgm:t>
        <a:bodyPr/>
        <a:lstStyle/>
        <a:p>
          <a:endParaRPr lang="en-US"/>
        </a:p>
      </dgm:t>
    </dgm:pt>
    <dgm:pt modelId="{663E1B46-7ACA-4D33-BA99-A36EA5567441}">
      <dgm:prSet/>
      <dgm:spPr/>
      <dgm:t>
        <a:bodyPr/>
        <a:lstStyle/>
        <a:p>
          <a:endParaRPr lang="en-US"/>
        </a:p>
      </dgm:t>
    </dgm:pt>
    <dgm:pt modelId="{763B4497-C37E-44A6-A7D1-98A57F230EE8}" type="parTrans" cxnId="{AC1B3D89-720E-40FF-8919-907521283636}">
      <dgm:prSet/>
      <dgm:spPr/>
      <dgm:t>
        <a:bodyPr/>
        <a:lstStyle/>
        <a:p>
          <a:endParaRPr lang="en-US"/>
        </a:p>
      </dgm:t>
    </dgm:pt>
    <dgm:pt modelId="{75B7E355-0AD6-4B49-A21E-56FB96FA748F}" type="sibTrans" cxnId="{AC1B3D89-720E-40FF-8919-907521283636}">
      <dgm:prSet/>
      <dgm:spPr/>
      <dgm:t>
        <a:bodyPr/>
        <a:lstStyle/>
        <a:p>
          <a:endParaRPr lang="en-US"/>
        </a:p>
      </dgm:t>
    </dgm:pt>
    <dgm:pt modelId="{43C76C56-E3E3-4166-B54D-45A9F5D4AF09}">
      <dgm:prSet/>
      <dgm:spPr/>
      <dgm:t>
        <a:bodyPr/>
        <a:lstStyle/>
        <a:p>
          <a:endParaRPr lang="en-US"/>
        </a:p>
      </dgm:t>
    </dgm:pt>
    <dgm:pt modelId="{D03F9233-DBD0-488A-B785-5DEC77A537EF}" type="parTrans" cxnId="{6546449E-A357-47CC-9381-488EDBC1092A}">
      <dgm:prSet/>
      <dgm:spPr/>
      <dgm:t>
        <a:bodyPr/>
        <a:lstStyle/>
        <a:p>
          <a:endParaRPr lang="en-US"/>
        </a:p>
      </dgm:t>
    </dgm:pt>
    <dgm:pt modelId="{419B674B-0A2A-4906-B64E-D2CF53C5D25F}" type="sibTrans" cxnId="{6546449E-A357-47CC-9381-488EDBC1092A}">
      <dgm:prSet/>
      <dgm:spPr/>
      <dgm:t>
        <a:bodyPr/>
        <a:lstStyle/>
        <a:p>
          <a:endParaRPr lang="en-US"/>
        </a:p>
      </dgm:t>
    </dgm:pt>
    <dgm:pt modelId="{C2FF9EAC-472E-43E4-9C79-7AB35D8BD99E}">
      <dgm:prSet/>
      <dgm:spPr/>
      <dgm:t>
        <a:bodyPr/>
        <a:lstStyle/>
        <a:p>
          <a:endParaRPr lang="en-US"/>
        </a:p>
      </dgm:t>
    </dgm:pt>
    <dgm:pt modelId="{C07950C4-DCE4-4253-B0BC-27B696C11D03}" type="parTrans" cxnId="{4664A623-16CA-4173-8717-BF28C50C0C56}">
      <dgm:prSet/>
      <dgm:spPr/>
      <dgm:t>
        <a:bodyPr/>
        <a:lstStyle/>
        <a:p>
          <a:endParaRPr lang="en-US"/>
        </a:p>
      </dgm:t>
    </dgm:pt>
    <dgm:pt modelId="{161A0865-AE44-4D52-AC2D-9D8909C8E5C8}" type="sibTrans" cxnId="{4664A623-16CA-4173-8717-BF28C50C0C56}">
      <dgm:prSet/>
      <dgm:spPr/>
      <dgm:t>
        <a:bodyPr/>
        <a:lstStyle/>
        <a:p>
          <a:endParaRPr lang="en-US"/>
        </a:p>
      </dgm:t>
    </dgm:pt>
    <dgm:pt modelId="{26072677-648A-4B76-87E2-D05F97769ECE}" type="pres">
      <dgm:prSet presAssocID="{DC23292D-5A28-4430-82E6-624AFE7D4202}" presName="Name0" presStyleCnt="0">
        <dgm:presLayoutVars>
          <dgm:chMax val="1"/>
          <dgm:chPref val="1"/>
          <dgm:dir/>
          <dgm:animOne val="branch"/>
          <dgm:animLvl val="lvl"/>
        </dgm:presLayoutVars>
      </dgm:prSet>
      <dgm:spPr/>
    </dgm:pt>
    <dgm:pt modelId="{2A169BE8-A80B-428E-A3F0-C3EC60295633}" type="pres">
      <dgm:prSet presAssocID="{CA319DC3-F3E3-4DC1-AB45-9C37AE0B0CCC}" presName="Parent" presStyleLbl="node0" presStyleIdx="0" presStyleCnt="1">
        <dgm:presLayoutVars>
          <dgm:chMax val="6"/>
          <dgm:chPref val="6"/>
        </dgm:presLayoutVars>
      </dgm:prSet>
      <dgm:spPr/>
    </dgm:pt>
    <dgm:pt modelId="{681AD01D-706F-4C17-8AF3-3E4110219580}" type="pres">
      <dgm:prSet presAssocID="{35262804-7903-4562-92B5-39E6CD0EDBDA}" presName="Accent1" presStyleCnt="0"/>
      <dgm:spPr/>
    </dgm:pt>
    <dgm:pt modelId="{BC67FB5B-D0B5-4C0F-90B6-06B6497EE4FB}" type="pres">
      <dgm:prSet presAssocID="{35262804-7903-4562-92B5-39E6CD0EDBDA}" presName="Accent" presStyleLbl="bgShp" presStyleIdx="0" presStyleCnt="6"/>
      <dgm:spPr/>
    </dgm:pt>
    <dgm:pt modelId="{BA130B1F-58FE-4F93-A382-FD18A1D6D1F5}" type="pres">
      <dgm:prSet presAssocID="{35262804-7903-4562-92B5-39E6CD0EDBDA}" presName="Child1" presStyleLbl="node1" presStyleIdx="0" presStyleCnt="6" custScaleX="114784">
        <dgm:presLayoutVars>
          <dgm:chMax val="0"/>
          <dgm:chPref val="0"/>
          <dgm:bulletEnabled val="1"/>
        </dgm:presLayoutVars>
      </dgm:prSet>
      <dgm:spPr/>
    </dgm:pt>
    <dgm:pt modelId="{F708EFE9-3AF6-4EBD-BEE0-537F5C2FC3AB}" type="pres">
      <dgm:prSet presAssocID="{31457A71-9D3D-4A32-9A95-518C846F344C}" presName="Accent2" presStyleCnt="0"/>
      <dgm:spPr/>
    </dgm:pt>
    <dgm:pt modelId="{6CB6D4E9-0BA7-4719-87CF-89D6BA16EB38}" type="pres">
      <dgm:prSet presAssocID="{31457A71-9D3D-4A32-9A95-518C846F344C}" presName="Accent" presStyleLbl="bgShp" presStyleIdx="1" presStyleCnt="6"/>
      <dgm:spPr/>
    </dgm:pt>
    <dgm:pt modelId="{5300E65F-4DD2-4C9B-9590-592E1A1F34FD}" type="pres">
      <dgm:prSet presAssocID="{31457A71-9D3D-4A32-9A95-518C846F344C}" presName="Child2" presStyleLbl="node1" presStyleIdx="1" presStyleCnt="6" custScaleX="103375">
        <dgm:presLayoutVars>
          <dgm:chMax val="0"/>
          <dgm:chPref val="0"/>
          <dgm:bulletEnabled val="1"/>
        </dgm:presLayoutVars>
      </dgm:prSet>
      <dgm:spPr/>
    </dgm:pt>
    <dgm:pt modelId="{438EB870-B9EF-4CD8-A0BA-1814579B2E7B}" type="pres">
      <dgm:prSet presAssocID="{BED10CF1-528D-4B56-BD7F-DF7B42DA0F19}" presName="Accent3" presStyleCnt="0"/>
      <dgm:spPr/>
    </dgm:pt>
    <dgm:pt modelId="{CEDA1799-A0E4-42B2-8B70-3597950337AE}" type="pres">
      <dgm:prSet presAssocID="{BED10CF1-528D-4B56-BD7F-DF7B42DA0F19}" presName="Accent" presStyleLbl="bgShp" presStyleIdx="2" presStyleCnt="6"/>
      <dgm:spPr/>
    </dgm:pt>
    <dgm:pt modelId="{CA4A2EB1-D02A-47C7-9EBF-245CC80DB7B0}" type="pres">
      <dgm:prSet presAssocID="{BED10CF1-528D-4B56-BD7F-DF7B42DA0F19}" presName="Child3" presStyleLbl="node1" presStyleIdx="2" presStyleCnt="6" custScaleX="110249">
        <dgm:presLayoutVars>
          <dgm:chMax val="0"/>
          <dgm:chPref val="0"/>
          <dgm:bulletEnabled val="1"/>
        </dgm:presLayoutVars>
      </dgm:prSet>
      <dgm:spPr/>
    </dgm:pt>
    <dgm:pt modelId="{0883B5B7-24DB-4EEB-A2C9-E30E96B79F28}" type="pres">
      <dgm:prSet presAssocID="{9161F6F1-A49A-4C94-85B0-1FF788AEFB76}" presName="Accent4" presStyleCnt="0"/>
      <dgm:spPr/>
    </dgm:pt>
    <dgm:pt modelId="{4B7A0AA2-08FE-4DBF-B639-74B25CDA90B3}" type="pres">
      <dgm:prSet presAssocID="{9161F6F1-A49A-4C94-85B0-1FF788AEFB76}" presName="Accent" presStyleLbl="bgShp" presStyleIdx="3" presStyleCnt="6"/>
      <dgm:spPr/>
    </dgm:pt>
    <dgm:pt modelId="{AC1F8661-BA53-4E84-BAB3-81B4947200E4}" type="pres">
      <dgm:prSet presAssocID="{9161F6F1-A49A-4C94-85B0-1FF788AEFB76}" presName="Child4" presStyleLbl="node1" presStyleIdx="3" presStyleCnt="6">
        <dgm:presLayoutVars>
          <dgm:chMax val="0"/>
          <dgm:chPref val="0"/>
          <dgm:bulletEnabled val="1"/>
        </dgm:presLayoutVars>
      </dgm:prSet>
      <dgm:spPr/>
    </dgm:pt>
    <dgm:pt modelId="{5A9B9594-64FF-4CCF-BAC8-E52DB17114F9}" type="pres">
      <dgm:prSet presAssocID="{E7F351F4-E4F2-40F0-AD28-CDE2214808CA}" presName="Accent5" presStyleCnt="0"/>
      <dgm:spPr/>
    </dgm:pt>
    <dgm:pt modelId="{C982A4D2-AAB6-4E30-AA60-6B2EC43212F0}" type="pres">
      <dgm:prSet presAssocID="{E7F351F4-E4F2-40F0-AD28-CDE2214808CA}" presName="Accent" presStyleLbl="bgShp" presStyleIdx="4" presStyleCnt="6"/>
      <dgm:spPr/>
    </dgm:pt>
    <dgm:pt modelId="{3DDB8065-0EA2-4CC8-956B-BCCC7805FD55}" type="pres">
      <dgm:prSet presAssocID="{E7F351F4-E4F2-40F0-AD28-CDE2214808CA}" presName="Child5" presStyleLbl="node1" presStyleIdx="4" presStyleCnt="6" custScaleX="106509" custLinFactNeighborX="1843" custLinFactNeighborY="-1">
        <dgm:presLayoutVars>
          <dgm:chMax val="0"/>
          <dgm:chPref val="0"/>
          <dgm:bulletEnabled val="1"/>
        </dgm:presLayoutVars>
      </dgm:prSet>
      <dgm:spPr/>
    </dgm:pt>
    <dgm:pt modelId="{FA2E0FAA-24F3-478A-90B4-644C0F6D8433}" type="pres">
      <dgm:prSet presAssocID="{FC0427DD-8611-40CD-A095-DC9172B3C5C5}" presName="Accent6" presStyleCnt="0"/>
      <dgm:spPr/>
    </dgm:pt>
    <dgm:pt modelId="{E32C20D2-6494-4592-900B-6326632BB8F8}" type="pres">
      <dgm:prSet presAssocID="{FC0427DD-8611-40CD-A095-DC9172B3C5C5}" presName="Accent" presStyleLbl="bgShp" presStyleIdx="5" presStyleCnt="6"/>
      <dgm:spPr/>
    </dgm:pt>
    <dgm:pt modelId="{C13AB871-D9C5-41FB-9C62-A74190A48F7A}" type="pres">
      <dgm:prSet presAssocID="{FC0427DD-8611-40CD-A095-DC9172B3C5C5}" presName="Child6" presStyleLbl="node1" presStyleIdx="5" presStyleCnt="6">
        <dgm:presLayoutVars>
          <dgm:chMax val="0"/>
          <dgm:chPref val="0"/>
          <dgm:bulletEnabled val="1"/>
        </dgm:presLayoutVars>
      </dgm:prSet>
      <dgm:spPr/>
    </dgm:pt>
  </dgm:ptLst>
  <dgm:cxnLst>
    <dgm:cxn modelId="{AB9E4502-8AD5-4774-8872-A47970C74D29}" type="presOf" srcId="{FC0427DD-8611-40CD-A095-DC9172B3C5C5}" destId="{C13AB871-D9C5-41FB-9C62-A74190A48F7A}" srcOrd="0" destOrd="0" presId="urn:microsoft.com/office/officeart/2011/layout/HexagonRadial"/>
    <dgm:cxn modelId="{AE013303-9B55-4A5A-B9F2-BBC5DDAF0F5E}" srcId="{DC23292D-5A28-4430-82E6-624AFE7D4202}" destId="{48D31214-228D-4FD3-A279-72B1F26439AE}" srcOrd="8" destOrd="0" parTransId="{E9A5547F-00C9-4D0A-B2DA-AF7D6148A3BB}" sibTransId="{580FEA2F-91D2-489A-B13D-6F2608FCD807}"/>
    <dgm:cxn modelId="{77027405-BDEF-4C99-8567-2784C43CEC49}" srcId="{DC23292D-5A28-4430-82E6-624AFE7D4202}" destId="{EB38CC4B-294F-42A2-910C-2121ADABB30A}" srcOrd="7" destOrd="0" parTransId="{A6191D52-9252-41E6-ABFF-02EB975B2132}" sibTransId="{BDE2AD9C-DD6D-42A7-9E00-271E022B022B}"/>
    <dgm:cxn modelId="{CF899014-0A84-4ABE-BC5F-CC273F282CB7}" srcId="{DC23292D-5A28-4430-82E6-624AFE7D4202}" destId="{A11B0663-4782-4952-84DF-3D604AF59F6A}" srcOrd="6" destOrd="0" parTransId="{EB1ECA1D-E68D-4744-B796-93C65AFE185C}" sibTransId="{EAD2DFF8-FF70-4266-BC1E-126AE3D6E515}"/>
    <dgm:cxn modelId="{E9B4B616-B1F3-4499-8E4D-EB12FD5341AF}" srcId="{CA319DC3-F3E3-4DC1-AB45-9C37AE0B0CCC}" destId="{31457A71-9D3D-4A32-9A95-518C846F344C}" srcOrd="1" destOrd="0" parTransId="{DF85BD5D-2E61-4498-B33E-44A932029306}" sibTransId="{F56478AA-9C71-4153-8B75-4850C5155358}"/>
    <dgm:cxn modelId="{55340D17-E92F-4367-A8BA-2E9CBD3F65D4}" type="presOf" srcId="{CA319DC3-F3E3-4DC1-AB45-9C37AE0B0CCC}" destId="{2A169BE8-A80B-428E-A3F0-C3EC60295633}" srcOrd="0" destOrd="0" presId="urn:microsoft.com/office/officeart/2011/layout/HexagonRadial"/>
    <dgm:cxn modelId="{1841EB1C-562E-4F1C-99F3-5E5101B03772}" srcId="{CA319DC3-F3E3-4DC1-AB45-9C37AE0B0CCC}" destId="{BED10CF1-528D-4B56-BD7F-DF7B42DA0F19}" srcOrd="2" destOrd="0" parTransId="{53B71191-096B-48E8-B0BF-B025E225A377}" sibTransId="{8AE4B903-A55B-4532-8F63-F32BB950E810}"/>
    <dgm:cxn modelId="{FB5A4823-8CA5-4E23-986A-5299D65CC3E3}" type="presOf" srcId="{DC23292D-5A28-4430-82E6-624AFE7D4202}" destId="{26072677-648A-4B76-87E2-D05F97769ECE}" srcOrd="0" destOrd="0" presId="urn:microsoft.com/office/officeart/2011/layout/HexagonRadial"/>
    <dgm:cxn modelId="{4664A623-16CA-4173-8717-BF28C50C0C56}" srcId="{DC23292D-5A28-4430-82E6-624AFE7D4202}" destId="{C2FF9EAC-472E-43E4-9C79-7AB35D8BD99E}" srcOrd="3" destOrd="0" parTransId="{C07950C4-DCE4-4253-B0BC-27B696C11D03}" sibTransId="{161A0865-AE44-4D52-AC2D-9D8909C8E5C8}"/>
    <dgm:cxn modelId="{96624C24-FA49-4EFB-B05F-5C068900E90C}" srcId="{CA319DC3-F3E3-4DC1-AB45-9C37AE0B0CCC}" destId="{9161F6F1-A49A-4C94-85B0-1FF788AEFB76}" srcOrd="3" destOrd="0" parTransId="{0274F70B-3146-4E7E-ABEA-AADFD2FBC32E}" sibTransId="{CEFF6FB1-8565-4727-9528-2353EC46D6E0}"/>
    <dgm:cxn modelId="{FCF3835B-E1CF-4095-A979-0E889F4A2686}" type="presOf" srcId="{9161F6F1-A49A-4C94-85B0-1FF788AEFB76}" destId="{AC1F8661-BA53-4E84-BAB3-81B4947200E4}" srcOrd="0" destOrd="0" presId="urn:microsoft.com/office/officeart/2011/layout/HexagonRadial"/>
    <dgm:cxn modelId="{5B953342-2ADA-415F-AA7C-E88E3CB0AAEF}" srcId="{CA319DC3-F3E3-4DC1-AB45-9C37AE0B0CCC}" destId="{35262804-7903-4562-92B5-39E6CD0EDBDA}" srcOrd="0" destOrd="0" parTransId="{7D5FF861-5D08-4D7E-8D4C-CE0FF6B319CE}" sibTransId="{A7E167B2-10F3-43F6-BF20-22069171EB85}"/>
    <dgm:cxn modelId="{BA8E6544-3525-4D07-9F99-747D93344D0E}" srcId="{DC23292D-5A28-4430-82E6-624AFE7D4202}" destId="{6410E612-7E3B-44C5-936E-E6BF05EBC519}" srcOrd="5" destOrd="0" parTransId="{6F741BBC-8802-41F1-BAF0-2CA5DDEF2768}" sibTransId="{68B3F176-EB7F-45B7-8CAE-DB8B4230550B}"/>
    <dgm:cxn modelId="{575B224D-F071-4DC4-A015-55EE4CCB8E4A}" srcId="{DC23292D-5A28-4430-82E6-624AFE7D4202}" destId="{60E7D234-7A6F-41A9-AD59-87C66C9F0D44}" srcOrd="4" destOrd="0" parTransId="{F3C973F4-B813-4039-A7C4-32CB379DFF68}" sibTransId="{1C4C2907-666A-4DC9-929C-69DDD672F9E6}"/>
    <dgm:cxn modelId="{2AB57271-45E7-4815-ABF7-8B492F3470B8}" srcId="{CA319DC3-F3E3-4DC1-AB45-9C37AE0B0CCC}" destId="{E7F351F4-E4F2-40F0-AD28-CDE2214808CA}" srcOrd="4" destOrd="0" parTransId="{ED5D4970-C552-48EE-BDFA-7CCCF618E5CF}" sibTransId="{4800BA09-BF22-4D89-AF8C-F142C5ADEE94}"/>
    <dgm:cxn modelId="{D7ECE377-E652-492D-83DC-BB1B7B8E6949}" type="presOf" srcId="{E7F351F4-E4F2-40F0-AD28-CDE2214808CA}" destId="{3DDB8065-0EA2-4CC8-956B-BCCC7805FD55}" srcOrd="0" destOrd="0" presId="urn:microsoft.com/office/officeart/2011/layout/HexagonRadial"/>
    <dgm:cxn modelId="{BF5EC459-AD12-4242-AC08-E58204523F76}" type="presOf" srcId="{BED10CF1-528D-4B56-BD7F-DF7B42DA0F19}" destId="{CA4A2EB1-D02A-47C7-9EBF-245CC80DB7B0}" srcOrd="0" destOrd="0" presId="urn:microsoft.com/office/officeart/2011/layout/HexagonRadial"/>
    <dgm:cxn modelId="{AC1B3D89-720E-40FF-8919-907521283636}" srcId="{DC23292D-5A28-4430-82E6-624AFE7D4202}" destId="{663E1B46-7ACA-4D33-BA99-A36EA5567441}" srcOrd="1" destOrd="0" parTransId="{763B4497-C37E-44A6-A7D1-98A57F230EE8}" sibTransId="{75B7E355-0AD6-4B49-A21E-56FB96FA748F}"/>
    <dgm:cxn modelId="{6546449E-A357-47CC-9381-488EDBC1092A}" srcId="{DC23292D-5A28-4430-82E6-624AFE7D4202}" destId="{43C76C56-E3E3-4166-B54D-45A9F5D4AF09}" srcOrd="2" destOrd="0" parTransId="{D03F9233-DBD0-488A-B785-5DEC77A537EF}" sibTransId="{419B674B-0A2A-4906-B64E-D2CF53C5D25F}"/>
    <dgm:cxn modelId="{1EFBC5A2-28FC-4CC9-AAA5-68B2CE1EF66A}" srcId="{CA319DC3-F3E3-4DC1-AB45-9C37AE0B0CCC}" destId="{FC0427DD-8611-40CD-A095-DC9172B3C5C5}" srcOrd="5" destOrd="0" parTransId="{F5933C60-E514-435A-9706-B8CDB53C570D}" sibTransId="{8E91B7C4-EDD5-4E45-BA87-0B51F8464A72}"/>
    <dgm:cxn modelId="{609FCEC1-48ED-435A-9D59-943EE60EFE1C}" type="presOf" srcId="{35262804-7903-4562-92B5-39E6CD0EDBDA}" destId="{BA130B1F-58FE-4F93-A382-FD18A1D6D1F5}" srcOrd="0" destOrd="0" presId="urn:microsoft.com/office/officeart/2011/layout/HexagonRadial"/>
    <dgm:cxn modelId="{D7B70CD7-947C-440C-8483-95389F8F855B}" srcId="{DC23292D-5A28-4430-82E6-624AFE7D4202}" destId="{CA319DC3-F3E3-4DC1-AB45-9C37AE0B0CCC}" srcOrd="0" destOrd="0" parTransId="{FCFE79F6-2BF5-48BB-AAD9-3E8A111BB488}" sibTransId="{128246F0-1A54-463E-9DEA-C1C9F4E18590}"/>
    <dgm:cxn modelId="{C14930EE-7D89-4699-A1E5-7D48E788145A}" type="presOf" srcId="{31457A71-9D3D-4A32-9A95-518C846F344C}" destId="{5300E65F-4DD2-4C9B-9590-592E1A1F34FD}" srcOrd="0" destOrd="0" presId="urn:microsoft.com/office/officeart/2011/layout/HexagonRadial"/>
    <dgm:cxn modelId="{18503500-1F09-4356-AC8A-A08DD963DB12}" type="presParOf" srcId="{26072677-648A-4B76-87E2-D05F97769ECE}" destId="{2A169BE8-A80B-428E-A3F0-C3EC60295633}" srcOrd="0" destOrd="0" presId="urn:microsoft.com/office/officeart/2011/layout/HexagonRadial"/>
    <dgm:cxn modelId="{7907DA52-8474-4B57-838C-0126BFBEC2B9}" type="presParOf" srcId="{26072677-648A-4B76-87E2-D05F97769ECE}" destId="{681AD01D-706F-4C17-8AF3-3E4110219580}" srcOrd="1" destOrd="0" presId="urn:microsoft.com/office/officeart/2011/layout/HexagonRadial"/>
    <dgm:cxn modelId="{F673474C-0CC7-4FB7-87F7-B14CF6180CE9}" type="presParOf" srcId="{681AD01D-706F-4C17-8AF3-3E4110219580}" destId="{BC67FB5B-D0B5-4C0F-90B6-06B6497EE4FB}" srcOrd="0" destOrd="0" presId="urn:microsoft.com/office/officeart/2011/layout/HexagonRadial"/>
    <dgm:cxn modelId="{AA601F38-9D7A-404A-8D79-E6305B2192B3}" type="presParOf" srcId="{26072677-648A-4B76-87E2-D05F97769ECE}" destId="{BA130B1F-58FE-4F93-A382-FD18A1D6D1F5}" srcOrd="2" destOrd="0" presId="urn:microsoft.com/office/officeart/2011/layout/HexagonRadial"/>
    <dgm:cxn modelId="{348A1620-0D7F-4EF7-88D5-6C5C7BBA2A64}" type="presParOf" srcId="{26072677-648A-4B76-87E2-D05F97769ECE}" destId="{F708EFE9-3AF6-4EBD-BEE0-537F5C2FC3AB}" srcOrd="3" destOrd="0" presId="urn:microsoft.com/office/officeart/2011/layout/HexagonRadial"/>
    <dgm:cxn modelId="{9D91955F-779B-4466-B28A-0B1513641D65}" type="presParOf" srcId="{F708EFE9-3AF6-4EBD-BEE0-537F5C2FC3AB}" destId="{6CB6D4E9-0BA7-4719-87CF-89D6BA16EB38}" srcOrd="0" destOrd="0" presId="urn:microsoft.com/office/officeart/2011/layout/HexagonRadial"/>
    <dgm:cxn modelId="{E6AA6266-75EA-406E-83F2-43A10F6CD8DB}" type="presParOf" srcId="{26072677-648A-4B76-87E2-D05F97769ECE}" destId="{5300E65F-4DD2-4C9B-9590-592E1A1F34FD}" srcOrd="4" destOrd="0" presId="urn:microsoft.com/office/officeart/2011/layout/HexagonRadial"/>
    <dgm:cxn modelId="{CF888F75-5C1D-4984-868F-7AA6EAACB6BB}" type="presParOf" srcId="{26072677-648A-4B76-87E2-D05F97769ECE}" destId="{438EB870-B9EF-4CD8-A0BA-1814579B2E7B}" srcOrd="5" destOrd="0" presId="urn:microsoft.com/office/officeart/2011/layout/HexagonRadial"/>
    <dgm:cxn modelId="{B1250A76-2D56-42C3-AFDF-603FF3FA0500}" type="presParOf" srcId="{438EB870-B9EF-4CD8-A0BA-1814579B2E7B}" destId="{CEDA1799-A0E4-42B2-8B70-3597950337AE}" srcOrd="0" destOrd="0" presId="urn:microsoft.com/office/officeart/2011/layout/HexagonRadial"/>
    <dgm:cxn modelId="{CC56721C-39DA-4A32-92AE-DE08B3981BC6}" type="presParOf" srcId="{26072677-648A-4B76-87E2-D05F97769ECE}" destId="{CA4A2EB1-D02A-47C7-9EBF-245CC80DB7B0}" srcOrd="6" destOrd="0" presId="urn:microsoft.com/office/officeart/2011/layout/HexagonRadial"/>
    <dgm:cxn modelId="{FF9020ED-D918-4A81-99B4-76BD9274688A}" type="presParOf" srcId="{26072677-648A-4B76-87E2-D05F97769ECE}" destId="{0883B5B7-24DB-4EEB-A2C9-E30E96B79F28}" srcOrd="7" destOrd="0" presId="urn:microsoft.com/office/officeart/2011/layout/HexagonRadial"/>
    <dgm:cxn modelId="{D209B19C-AAB1-4C3D-8BC7-B6D21C7A30E6}" type="presParOf" srcId="{0883B5B7-24DB-4EEB-A2C9-E30E96B79F28}" destId="{4B7A0AA2-08FE-4DBF-B639-74B25CDA90B3}" srcOrd="0" destOrd="0" presId="urn:microsoft.com/office/officeart/2011/layout/HexagonRadial"/>
    <dgm:cxn modelId="{7E4D00B2-4841-49D4-8595-A81675970C56}" type="presParOf" srcId="{26072677-648A-4B76-87E2-D05F97769ECE}" destId="{AC1F8661-BA53-4E84-BAB3-81B4947200E4}" srcOrd="8" destOrd="0" presId="urn:microsoft.com/office/officeart/2011/layout/HexagonRadial"/>
    <dgm:cxn modelId="{31A1AD13-F242-49DB-9539-20FD5D51FF10}" type="presParOf" srcId="{26072677-648A-4B76-87E2-D05F97769ECE}" destId="{5A9B9594-64FF-4CCF-BAC8-E52DB17114F9}" srcOrd="9" destOrd="0" presId="urn:microsoft.com/office/officeart/2011/layout/HexagonRadial"/>
    <dgm:cxn modelId="{C1515DAC-1C84-4423-BB04-8FD93472695B}" type="presParOf" srcId="{5A9B9594-64FF-4CCF-BAC8-E52DB17114F9}" destId="{C982A4D2-AAB6-4E30-AA60-6B2EC43212F0}" srcOrd="0" destOrd="0" presId="urn:microsoft.com/office/officeart/2011/layout/HexagonRadial"/>
    <dgm:cxn modelId="{01B9B6BC-8E7F-42EB-AFD6-61CCB0016F66}" type="presParOf" srcId="{26072677-648A-4B76-87E2-D05F97769ECE}" destId="{3DDB8065-0EA2-4CC8-956B-BCCC7805FD55}" srcOrd="10" destOrd="0" presId="urn:microsoft.com/office/officeart/2011/layout/HexagonRadial"/>
    <dgm:cxn modelId="{CC816A2D-A95E-4229-A9DE-B3734BB69AC8}" type="presParOf" srcId="{26072677-648A-4B76-87E2-D05F97769ECE}" destId="{FA2E0FAA-24F3-478A-90B4-644C0F6D8433}" srcOrd="11" destOrd="0" presId="urn:microsoft.com/office/officeart/2011/layout/HexagonRadial"/>
    <dgm:cxn modelId="{D8A20A6D-8B06-4E18-9CF3-9D3F0051305D}" type="presParOf" srcId="{FA2E0FAA-24F3-478A-90B4-644C0F6D8433}" destId="{E32C20D2-6494-4592-900B-6326632BB8F8}" srcOrd="0" destOrd="0" presId="urn:microsoft.com/office/officeart/2011/layout/HexagonRadial"/>
    <dgm:cxn modelId="{DE35FDE7-B412-4944-A99B-FB3B03417581}" type="presParOf" srcId="{26072677-648A-4B76-87E2-D05F97769ECE}" destId="{C13AB871-D9C5-41FB-9C62-A74190A48F7A}"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23292D-5A28-4430-82E6-624AFE7D4202}"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CA319DC3-F3E3-4DC1-AB45-9C37AE0B0CCC}">
      <dgm:prSet phldrT="[Text]" custT="1"/>
      <dgm:spPr>
        <a:solidFill>
          <a:schemeClr val="accent3">
            <a:lumMod val="75000"/>
          </a:schemeClr>
        </a:solidFill>
      </dgm:spPr>
      <dgm:t>
        <a:bodyPr/>
        <a:lstStyle/>
        <a:p>
          <a:r>
            <a:rPr lang="en-US" sz="1400" b="1" dirty="0">
              <a:latin typeface="Times New Roman" panose="02020603050405020304" pitchFamily="18" charset="0"/>
              <a:cs typeface="Times New Roman" panose="02020603050405020304" pitchFamily="18" charset="0"/>
            </a:rPr>
            <a:t>Starting Point</a:t>
          </a:r>
        </a:p>
        <a:p>
          <a:r>
            <a:rPr lang="en-US" sz="1400" b="1" dirty="0">
              <a:latin typeface="Times New Roman" panose="02020603050405020304" pitchFamily="18" charset="0"/>
              <a:cs typeface="Times New Roman" panose="02020603050405020304" pitchFamily="18" charset="0"/>
            </a:rPr>
            <a:t>SP 800-37 RV2</a:t>
          </a:r>
        </a:p>
        <a:p>
          <a:r>
            <a:rPr lang="en-US" sz="1600" b="1" dirty="0">
              <a:latin typeface="Times New Roman" panose="02020603050405020304" pitchFamily="18" charset="0"/>
              <a:cs typeface="Times New Roman" panose="02020603050405020304" pitchFamily="18" charset="0"/>
            </a:rPr>
            <a:t>PREPARE</a:t>
          </a:r>
        </a:p>
      </dgm:t>
    </dgm:pt>
    <dgm:pt modelId="{FCFE79F6-2BF5-48BB-AAD9-3E8A111BB488}" type="parTrans" cxnId="{D7B70CD7-947C-440C-8483-95389F8F855B}">
      <dgm:prSet/>
      <dgm:spPr/>
      <dgm:t>
        <a:bodyPr/>
        <a:lstStyle/>
        <a:p>
          <a:endParaRPr lang="en-US"/>
        </a:p>
      </dgm:t>
    </dgm:pt>
    <dgm:pt modelId="{128246F0-1A54-463E-9DEA-C1C9F4E18590}" type="sibTrans" cxnId="{D7B70CD7-947C-440C-8483-95389F8F855B}">
      <dgm:prSet/>
      <dgm:spPr/>
      <dgm:t>
        <a:bodyPr/>
        <a:lstStyle/>
        <a:p>
          <a:endParaRPr lang="en-US"/>
        </a:p>
      </dgm:t>
    </dgm:pt>
    <dgm:pt modelId="{35262804-7903-4562-92B5-39E6CD0EDBDA}">
      <dgm:prSet phldrT="[Text]" custT="1"/>
      <dgm:spPr>
        <a:solidFill>
          <a:srgbClr val="00B050"/>
        </a:solidFill>
      </dgm:spPr>
      <dgm:t>
        <a:bodyPr/>
        <a:lstStyle/>
        <a:p>
          <a:r>
            <a:rPr lang="en-US" sz="1400" b="1" dirty="0">
              <a:latin typeface="Times New Roman" panose="02020603050405020304" pitchFamily="18" charset="0"/>
              <a:cs typeface="Times New Roman" panose="02020603050405020304" pitchFamily="18" charset="0"/>
            </a:rPr>
            <a:t>FIPS 199 / SP 800-60</a:t>
          </a:r>
        </a:p>
        <a:p>
          <a:r>
            <a:rPr lang="en-US" sz="1600" b="1" dirty="0">
              <a:latin typeface="Times New Roman" panose="02020603050405020304" pitchFamily="18" charset="0"/>
              <a:cs typeface="Times New Roman" panose="02020603050405020304" pitchFamily="18" charset="0"/>
            </a:rPr>
            <a:t>CATEGORIZE</a:t>
          </a:r>
          <a:r>
            <a:rPr lang="en-US" sz="1800" b="1"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Information System</a:t>
          </a:r>
        </a:p>
      </dgm:t>
    </dgm:pt>
    <dgm:pt modelId="{7D5FF861-5D08-4D7E-8D4C-CE0FF6B319CE}" type="parTrans" cxnId="{5B953342-2ADA-415F-AA7C-E88E3CB0AAEF}">
      <dgm:prSet/>
      <dgm:spPr/>
      <dgm:t>
        <a:bodyPr/>
        <a:lstStyle/>
        <a:p>
          <a:endParaRPr lang="en-US"/>
        </a:p>
      </dgm:t>
    </dgm:pt>
    <dgm:pt modelId="{A7E167B2-10F3-43F6-BF20-22069171EB85}" type="sibTrans" cxnId="{5B953342-2ADA-415F-AA7C-E88E3CB0AAEF}">
      <dgm:prSet/>
      <dgm:spPr/>
      <dgm:t>
        <a:bodyPr/>
        <a:lstStyle/>
        <a:p>
          <a:endParaRPr lang="en-US"/>
        </a:p>
      </dgm:t>
    </dgm:pt>
    <dgm:pt modelId="{31457A71-9D3D-4A32-9A95-518C846F344C}">
      <dgm:prSet phldrT="[Text]" custT="1"/>
      <dgm:spPr>
        <a:solidFill>
          <a:schemeClr val="accent5">
            <a:lumMod val="75000"/>
          </a:schemeClr>
        </a:solidFill>
      </dgm:spPr>
      <dgm:t>
        <a:bodyPr/>
        <a:lstStyle/>
        <a:p>
          <a:r>
            <a:rPr lang="en-US" sz="1400" b="1" dirty="0">
              <a:latin typeface="Times New Roman" panose="02020603050405020304" pitchFamily="18" charset="0"/>
              <a:cs typeface="Times New Roman" panose="02020603050405020304" pitchFamily="18" charset="0"/>
            </a:rPr>
            <a:t>FIPS 200 / SP 800-53 </a:t>
          </a:r>
        </a:p>
        <a:p>
          <a:r>
            <a:rPr lang="en-US" sz="1600" b="1" dirty="0">
              <a:latin typeface="Times New Roman" panose="02020603050405020304" pitchFamily="18" charset="0"/>
              <a:cs typeface="Times New Roman" panose="02020603050405020304" pitchFamily="18" charset="0"/>
            </a:rPr>
            <a:t>SELECT</a:t>
          </a:r>
        </a:p>
        <a:p>
          <a:r>
            <a:rPr lang="en-US" sz="1400" b="1" dirty="0">
              <a:latin typeface="Times New Roman" panose="02020603050405020304" pitchFamily="18" charset="0"/>
              <a:cs typeface="Times New Roman" panose="02020603050405020304" pitchFamily="18" charset="0"/>
            </a:rPr>
            <a:t>Security Controls</a:t>
          </a:r>
        </a:p>
      </dgm:t>
    </dgm:pt>
    <dgm:pt modelId="{DF85BD5D-2E61-4498-B33E-44A932029306}" type="parTrans" cxnId="{E9B4B616-B1F3-4499-8E4D-EB12FD5341AF}">
      <dgm:prSet/>
      <dgm:spPr/>
      <dgm:t>
        <a:bodyPr/>
        <a:lstStyle/>
        <a:p>
          <a:endParaRPr lang="en-US"/>
        </a:p>
      </dgm:t>
    </dgm:pt>
    <dgm:pt modelId="{F56478AA-9C71-4153-8B75-4850C5155358}" type="sibTrans" cxnId="{E9B4B616-B1F3-4499-8E4D-EB12FD5341AF}">
      <dgm:prSet/>
      <dgm:spPr/>
      <dgm:t>
        <a:bodyPr/>
        <a:lstStyle/>
        <a:p>
          <a:endParaRPr lang="en-US"/>
        </a:p>
      </dgm:t>
    </dgm:pt>
    <dgm:pt modelId="{BED10CF1-528D-4B56-BD7F-DF7B42DA0F19}">
      <dgm:prSet phldrT="[Text]" custT="1"/>
      <dgm:spPr>
        <a:solidFill>
          <a:schemeClr val="tx2">
            <a:lumMod val="75000"/>
          </a:schemeClr>
        </a:solidFill>
      </dgm:spPr>
      <dgm:t>
        <a:bodyPr/>
        <a:lstStyle/>
        <a:p>
          <a:r>
            <a:rPr lang="en-US" sz="1400" b="1" dirty="0">
              <a:latin typeface="Times New Roman" panose="02020603050405020304" pitchFamily="18" charset="0"/>
              <a:cs typeface="Times New Roman" panose="02020603050405020304" pitchFamily="18" charset="0"/>
            </a:rPr>
            <a:t>SPs / 800-70</a:t>
          </a:r>
        </a:p>
        <a:p>
          <a:r>
            <a:rPr lang="en-US" sz="1600" b="1" dirty="0">
              <a:latin typeface="Times New Roman" panose="02020603050405020304" pitchFamily="18" charset="0"/>
              <a:cs typeface="Times New Roman" panose="02020603050405020304" pitchFamily="18" charset="0"/>
            </a:rPr>
            <a:t>IMPLEMENT</a:t>
          </a:r>
        </a:p>
        <a:p>
          <a:r>
            <a:rPr lang="en-US" sz="1400" b="1" dirty="0">
              <a:latin typeface="Times New Roman" panose="02020603050405020304" pitchFamily="18" charset="0"/>
              <a:cs typeface="Times New Roman" panose="02020603050405020304" pitchFamily="18" charset="0"/>
            </a:rPr>
            <a:t>Security Controls</a:t>
          </a:r>
        </a:p>
      </dgm:t>
    </dgm:pt>
    <dgm:pt modelId="{53B71191-096B-48E8-B0BF-B025E225A377}" type="parTrans" cxnId="{1841EB1C-562E-4F1C-99F3-5E5101B03772}">
      <dgm:prSet/>
      <dgm:spPr/>
      <dgm:t>
        <a:bodyPr/>
        <a:lstStyle/>
        <a:p>
          <a:endParaRPr lang="en-US"/>
        </a:p>
      </dgm:t>
    </dgm:pt>
    <dgm:pt modelId="{8AE4B903-A55B-4532-8F63-F32BB950E810}" type="sibTrans" cxnId="{1841EB1C-562E-4F1C-99F3-5E5101B03772}">
      <dgm:prSet/>
      <dgm:spPr/>
      <dgm:t>
        <a:bodyPr/>
        <a:lstStyle/>
        <a:p>
          <a:endParaRPr lang="en-US"/>
        </a:p>
      </dgm:t>
    </dgm:pt>
    <dgm:pt modelId="{9161F6F1-A49A-4C94-85B0-1FF788AEFB76}">
      <dgm:prSet phldrT="[Text]" custT="1"/>
      <dgm:spPr/>
      <dgm:t>
        <a:bodyPr/>
        <a:lstStyle/>
        <a:p>
          <a:r>
            <a:rPr lang="en-US" sz="1400" b="1" dirty="0">
              <a:latin typeface="Times New Roman" panose="02020603050405020304" pitchFamily="18" charset="0"/>
              <a:cs typeface="Times New Roman" panose="02020603050405020304" pitchFamily="18" charset="0"/>
            </a:rPr>
            <a:t>SP 800-53A</a:t>
          </a:r>
        </a:p>
        <a:p>
          <a:r>
            <a:rPr lang="en-US" sz="1600" b="1" dirty="0">
              <a:latin typeface="Times New Roman" panose="02020603050405020304" pitchFamily="18" charset="0"/>
              <a:cs typeface="Times New Roman" panose="02020603050405020304" pitchFamily="18" charset="0"/>
            </a:rPr>
            <a:t>ASSESS</a:t>
          </a:r>
        </a:p>
        <a:p>
          <a:r>
            <a:rPr lang="en-US" sz="1400" b="1" dirty="0">
              <a:latin typeface="Times New Roman" panose="02020603050405020304" pitchFamily="18" charset="0"/>
              <a:cs typeface="Times New Roman" panose="02020603050405020304" pitchFamily="18" charset="0"/>
            </a:rPr>
            <a:t>Security Controls</a:t>
          </a:r>
        </a:p>
      </dgm:t>
    </dgm:pt>
    <dgm:pt modelId="{0274F70B-3146-4E7E-ABEA-AADFD2FBC32E}" type="parTrans" cxnId="{96624C24-FA49-4EFB-B05F-5C068900E90C}">
      <dgm:prSet/>
      <dgm:spPr/>
      <dgm:t>
        <a:bodyPr/>
        <a:lstStyle/>
        <a:p>
          <a:endParaRPr lang="en-US"/>
        </a:p>
      </dgm:t>
    </dgm:pt>
    <dgm:pt modelId="{CEFF6FB1-8565-4727-9528-2353EC46D6E0}" type="sibTrans" cxnId="{96624C24-FA49-4EFB-B05F-5C068900E90C}">
      <dgm:prSet/>
      <dgm:spPr/>
      <dgm:t>
        <a:bodyPr/>
        <a:lstStyle/>
        <a:p>
          <a:endParaRPr lang="en-US"/>
        </a:p>
      </dgm:t>
    </dgm:pt>
    <dgm:pt modelId="{E7F351F4-E4F2-40F0-AD28-CDE2214808CA}">
      <dgm:prSet phldrT="[Text]" custT="1"/>
      <dgm:spPr>
        <a:solidFill>
          <a:schemeClr val="accent2">
            <a:lumMod val="75000"/>
          </a:schemeClr>
        </a:solidFill>
      </dgm:spPr>
      <dgm:t>
        <a:bodyPr/>
        <a:lstStyle/>
        <a:p>
          <a:r>
            <a:rPr lang="en-US" sz="1400" b="1" dirty="0">
              <a:latin typeface="Times New Roman" panose="02020603050405020304" pitchFamily="18" charset="0"/>
              <a:cs typeface="Times New Roman" panose="02020603050405020304" pitchFamily="18" charset="0"/>
            </a:rPr>
            <a:t>SP 800-37</a:t>
          </a:r>
        </a:p>
        <a:p>
          <a:r>
            <a:rPr lang="en-US" sz="1600" b="1" dirty="0">
              <a:latin typeface="Times New Roman" panose="02020603050405020304" pitchFamily="18" charset="0"/>
              <a:cs typeface="Times New Roman" panose="02020603050405020304" pitchFamily="18" charset="0"/>
            </a:rPr>
            <a:t>AUTHORIZE</a:t>
          </a:r>
        </a:p>
        <a:p>
          <a:r>
            <a:rPr lang="en-US" sz="1400" b="1" dirty="0">
              <a:latin typeface="Times New Roman" panose="02020603050405020304" pitchFamily="18" charset="0"/>
              <a:cs typeface="Times New Roman" panose="02020603050405020304" pitchFamily="18" charset="0"/>
            </a:rPr>
            <a:t>Information System</a:t>
          </a:r>
          <a:r>
            <a:rPr lang="en-US" sz="1600" b="1" dirty="0">
              <a:latin typeface="Times New Roman" panose="02020603050405020304" pitchFamily="18" charset="0"/>
              <a:cs typeface="Times New Roman" panose="02020603050405020304" pitchFamily="18" charset="0"/>
            </a:rPr>
            <a:t> </a:t>
          </a:r>
        </a:p>
      </dgm:t>
    </dgm:pt>
    <dgm:pt modelId="{ED5D4970-C552-48EE-BDFA-7CCCF618E5CF}" type="parTrans" cxnId="{2AB57271-45E7-4815-ABF7-8B492F3470B8}">
      <dgm:prSet/>
      <dgm:spPr/>
      <dgm:t>
        <a:bodyPr/>
        <a:lstStyle/>
        <a:p>
          <a:endParaRPr lang="en-US"/>
        </a:p>
      </dgm:t>
    </dgm:pt>
    <dgm:pt modelId="{4800BA09-BF22-4D89-AF8C-F142C5ADEE94}" type="sibTrans" cxnId="{2AB57271-45E7-4815-ABF7-8B492F3470B8}">
      <dgm:prSet/>
      <dgm:spPr/>
      <dgm:t>
        <a:bodyPr/>
        <a:lstStyle/>
        <a:p>
          <a:endParaRPr lang="en-US"/>
        </a:p>
      </dgm:t>
    </dgm:pt>
    <dgm:pt modelId="{FC0427DD-8611-40CD-A095-DC9172B3C5C5}">
      <dgm:prSet phldrT="[Text]" custT="1"/>
      <dgm:spPr>
        <a:solidFill>
          <a:srgbClr val="7030A0"/>
        </a:solidFill>
      </dgm:spPr>
      <dgm:t>
        <a:bodyPr/>
        <a:lstStyle/>
        <a:p>
          <a:r>
            <a:rPr lang="en-US" sz="1400" b="1" dirty="0">
              <a:latin typeface="Times New Roman" panose="02020603050405020304" pitchFamily="18" charset="0"/>
              <a:cs typeface="Times New Roman" panose="02020603050405020304" pitchFamily="18" charset="0"/>
            </a:rPr>
            <a:t>SP 800-137</a:t>
          </a:r>
        </a:p>
        <a:p>
          <a:r>
            <a:rPr lang="en-US" sz="1600" b="1" dirty="0">
              <a:latin typeface="Times New Roman" panose="02020603050405020304" pitchFamily="18" charset="0"/>
              <a:cs typeface="Times New Roman" panose="02020603050405020304" pitchFamily="18" charset="0"/>
            </a:rPr>
            <a:t>MONITOR</a:t>
          </a:r>
        </a:p>
        <a:p>
          <a:r>
            <a:rPr lang="en-US" sz="1400" b="1" dirty="0">
              <a:latin typeface="Times New Roman" panose="02020603050405020304" pitchFamily="18" charset="0"/>
              <a:cs typeface="Times New Roman" panose="02020603050405020304" pitchFamily="18" charset="0"/>
            </a:rPr>
            <a:t>Security State</a:t>
          </a:r>
        </a:p>
      </dgm:t>
    </dgm:pt>
    <dgm:pt modelId="{F5933C60-E514-435A-9706-B8CDB53C570D}" type="parTrans" cxnId="{1EFBC5A2-28FC-4CC9-AAA5-68B2CE1EF66A}">
      <dgm:prSet/>
      <dgm:spPr/>
      <dgm:t>
        <a:bodyPr/>
        <a:lstStyle/>
        <a:p>
          <a:endParaRPr lang="en-US"/>
        </a:p>
      </dgm:t>
    </dgm:pt>
    <dgm:pt modelId="{8E91B7C4-EDD5-4E45-BA87-0B51F8464A72}" type="sibTrans" cxnId="{1EFBC5A2-28FC-4CC9-AAA5-68B2CE1EF66A}">
      <dgm:prSet/>
      <dgm:spPr/>
      <dgm:t>
        <a:bodyPr/>
        <a:lstStyle/>
        <a:p>
          <a:endParaRPr lang="en-US"/>
        </a:p>
      </dgm:t>
    </dgm:pt>
    <dgm:pt modelId="{EB38CC4B-294F-42A2-910C-2121ADABB30A}">
      <dgm:prSet/>
      <dgm:spPr/>
      <dgm:t>
        <a:bodyPr/>
        <a:lstStyle/>
        <a:p>
          <a:endParaRPr lang="en-US"/>
        </a:p>
      </dgm:t>
    </dgm:pt>
    <dgm:pt modelId="{A6191D52-9252-41E6-ABFF-02EB975B2132}" type="parTrans" cxnId="{77027405-BDEF-4C99-8567-2784C43CEC49}">
      <dgm:prSet/>
      <dgm:spPr/>
      <dgm:t>
        <a:bodyPr/>
        <a:lstStyle/>
        <a:p>
          <a:endParaRPr lang="en-US"/>
        </a:p>
      </dgm:t>
    </dgm:pt>
    <dgm:pt modelId="{BDE2AD9C-DD6D-42A7-9E00-271E022B022B}" type="sibTrans" cxnId="{77027405-BDEF-4C99-8567-2784C43CEC49}">
      <dgm:prSet/>
      <dgm:spPr/>
      <dgm:t>
        <a:bodyPr/>
        <a:lstStyle/>
        <a:p>
          <a:endParaRPr lang="en-US"/>
        </a:p>
      </dgm:t>
    </dgm:pt>
    <dgm:pt modelId="{48D31214-228D-4FD3-A279-72B1F26439AE}">
      <dgm:prSet/>
      <dgm:spPr/>
      <dgm:t>
        <a:bodyPr/>
        <a:lstStyle/>
        <a:p>
          <a:endParaRPr lang="en-US" dirty="0"/>
        </a:p>
      </dgm:t>
    </dgm:pt>
    <dgm:pt modelId="{E9A5547F-00C9-4D0A-B2DA-AF7D6148A3BB}" type="parTrans" cxnId="{AE013303-9B55-4A5A-B9F2-BBC5DDAF0F5E}">
      <dgm:prSet/>
      <dgm:spPr/>
      <dgm:t>
        <a:bodyPr/>
        <a:lstStyle/>
        <a:p>
          <a:endParaRPr lang="en-US"/>
        </a:p>
      </dgm:t>
    </dgm:pt>
    <dgm:pt modelId="{580FEA2F-91D2-489A-B13D-6F2608FCD807}" type="sibTrans" cxnId="{AE013303-9B55-4A5A-B9F2-BBC5DDAF0F5E}">
      <dgm:prSet/>
      <dgm:spPr/>
      <dgm:t>
        <a:bodyPr/>
        <a:lstStyle/>
        <a:p>
          <a:endParaRPr lang="en-US"/>
        </a:p>
      </dgm:t>
    </dgm:pt>
    <dgm:pt modelId="{60E7D234-7A6F-41A9-AD59-87C66C9F0D44}">
      <dgm:prSet/>
      <dgm:spPr/>
      <dgm:t>
        <a:bodyPr/>
        <a:lstStyle/>
        <a:p>
          <a:endParaRPr lang="en-US"/>
        </a:p>
      </dgm:t>
    </dgm:pt>
    <dgm:pt modelId="{F3C973F4-B813-4039-A7C4-32CB379DFF68}" type="parTrans" cxnId="{575B224D-F071-4DC4-A015-55EE4CCB8E4A}">
      <dgm:prSet/>
      <dgm:spPr/>
      <dgm:t>
        <a:bodyPr/>
        <a:lstStyle/>
        <a:p>
          <a:endParaRPr lang="en-US"/>
        </a:p>
      </dgm:t>
    </dgm:pt>
    <dgm:pt modelId="{1C4C2907-666A-4DC9-929C-69DDD672F9E6}" type="sibTrans" cxnId="{575B224D-F071-4DC4-A015-55EE4CCB8E4A}">
      <dgm:prSet/>
      <dgm:spPr/>
      <dgm:t>
        <a:bodyPr/>
        <a:lstStyle/>
        <a:p>
          <a:endParaRPr lang="en-US"/>
        </a:p>
      </dgm:t>
    </dgm:pt>
    <dgm:pt modelId="{6410E612-7E3B-44C5-936E-E6BF05EBC519}">
      <dgm:prSet/>
      <dgm:spPr/>
      <dgm:t>
        <a:bodyPr/>
        <a:lstStyle/>
        <a:p>
          <a:endParaRPr lang="en-US"/>
        </a:p>
      </dgm:t>
    </dgm:pt>
    <dgm:pt modelId="{6F741BBC-8802-41F1-BAF0-2CA5DDEF2768}" type="parTrans" cxnId="{BA8E6544-3525-4D07-9F99-747D93344D0E}">
      <dgm:prSet/>
      <dgm:spPr/>
      <dgm:t>
        <a:bodyPr/>
        <a:lstStyle/>
        <a:p>
          <a:endParaRPr lang="en-US"/>
        </a:p>
      </dgm:t>
    </dgm:pt>
    <dgm:pt modelId="{68B3F176-EB7F-45B7-8CAE-DB8B4230550B}" type="sibTrans" cxnId="{BA8E6544-3525-4D07-9F99-747D93344D0E}">
      <dgm:prSet/>
      <dgm:spPr/>
      <dgm:t>
        <a:bodyPr/>
        <a:lstStyle/>
        <a:p>
          <a:endParaRPr lang="en-US"/>
        </a:p>
      </dgm:t>
    </dgm:pt>
    <dgm:pt modelId="{A11B0663-4782-4952-84DF-3D604AF59F6A}">
      <dgm:prSet/>
      <dgm:spPr/>
      <dgm:t>
        <a:bodyPr/>
        <a:lstStyle/>
        <a:p>
          <a:endParaRPr lang="en-US"/>
        </a:p>
      </dgm:t>
    </dgm:pt>
    <dgm:pt modelId="{EB1ECA1D-E68D-4744-B796-93C65AFE185C}" type="parTrans" cxnId="{CF899014-0A84-4ABE-BC5F-CC273F282CB7}">
      <dgm:prSet/>
      <dgm:spPr/>
      <dgm:t>
        <a:bodyPr/>
        <a:lstStyle/>
        <a:p>
          <a:endParaRPr lang="en-US"/>
        </a:p>
      </dgm:t>
    </dgm:pt>
    <dgm:pt modelId="{EAD2DFF8-FF70-4266-BC1E-126AE3D6E515}" type="sibTrans" cxnId="{CF899014-0A84-4ABE-BC5F-CC273F282CB7}">
      <dgm:prSet/>
      <dgm:spPr/>
      <dgm:t>
        <a:bodyPr/>
        <a:lstStyle/>
        <a:p>
          <a:endParaRPr lang="en-US"/>
        </a:p>
      </dgm:t>
    </dgm:pt>
    <dgm:pt modelId="{663E1B46-7ACA-4D33-BA99-A36EA5567441}">
      <dgm:prSet/>
      <dgm:spPr/>
      <dgm:t>
        <a:bodyPr/>
        <a:lstStyle/>
        <a:p>
          <a:endParaRPr lang="en-US"/>
        </a:p>
      </dgm:t>
    </dgm:pt>
    <dgm:pt modelId="{763B4497-C37E-44A6-A7D1-98A57F230EE8}" type="parTrans" cxnId="{AC1B3D89-720E-40FF-8919-907521283636}">
      <dgm:prSet/>
      <dgm:spPr/>
      <dgm:t>
        <a:bodyPr/>
        <a:lstStyle/>
        <a:p>
          <a:endParaRPr lang="en-US"/>
        </a:p>
      </dgm:t>
    </dgm:pt>
    <dgm:pt modelId="{75B7E355-0AD6-4B49-A21E-56FB96FA748F}" type="sibTrans" cxnId="{AC1B3D89-720E-40FF-8919-907521283636}">
      <dgm:prSet/>
      <dgm:spPr/>
      <dgm:t>
        <a:bodyPr/>
        <a:lstStyle/>
        <a:p>
          <a:endParaRPr lang="en-US"/>
        </a:p>
      </dgm:t>
    </dgm:pt>
    <dgm:pt modelId="{43C76C56-E3E3-4166-B54D-45A9F5D4AF09}">
      <dgm:prSet/>
      <dgm:spPr/>
      <dgm:t>
        <a:bodyPr/>
        <a:lstStyle/>
        <a:p>
          <a:endParaRPr lang="en-US"/>
        </a:p>
      </dgm:t>
    </dgm:pt>
    <dgm:pt modelId="{D03F9233-DBD0-488A-B785-5DEC77A537EF}" type="parTrans" cxnId="{6546449E-A357-47CC-9381-488EDBC1092A}">
      <dgm:prSet/>
      <dgm:spPr/>
      <dgm:t>
        <a:bodyPr/>
        <a:lstStyle/>
        <a:p>
          <a:endParaRPr lang="en-US"/>
        </a:p>
      </dgm:t>
    </dgm:pt>
    <dgm:pt modelId="{419B674B-0A2A-4906-B64E-D2CF53C5D25F}" type="sibTrans" cxnId="{6546449E-A357-47CC-9381-488EDBC1092A}">
      <dgm:prSet/>
      <dgm:spPr/>
      <dgm:t>
        <a:bodyPr/>
        <a:lstStyle/>
        <a:p>
          <a:endParaRPr lang="en-US"/>
        </a:p>
      </dgm:t>
    </dgm:pt>
    <dgm:pt modelId="{C2FF9EAC-472E-43E4-9C79-7AB35D8BD99E}">
      <dgm:prSet/>
      <dgm:spPr/>
      <dgm:t>
        <a:bodyPr/>
        <a:lstStyle/>
        <a:p>
          <a:endParaRPr lang="en-US"/>
        </a:p>
      </dgm:t>
    </dgm:pt>
    <dgm:pt modelId="{C07950C4-DCE4-4253-B0BC-27B696C11D03}" type="parTrans" cxnId="{4664A623-16CA-4173-8717-BF28C50C0C56}">
      <dgm:prSet/>
      <dgm:spPr/>
      <dgm:t>
        <a:bodyPr/>
        <a:lstStyle/>
        <a:p>
          <a:endParaRPr lang="en-US"/>
        </a:p>
      </dgm:t>
    </dgm:pt>
    <dgm:pt modelId="{161A0865-AE44-4D52-AC2D-9D8909C8E5C8}" type="sibTrans" cxnId="{4664A623-16CA-4173-8717-BF28C50C0C56}">
      <dgm:prSet/>
      <dgm:spPr/>
      <dgm:t>
        <a:bodyPr/>
        <a:lstStyle/>
        <a:p>
          <a:endParaRPr lang="en-US"/>
        </a:p>
      </dgm:t>
    </dgm:pt>
    <dgm:pt modelId="{26072677-648A-4B76-87E2-D05F97769ECE}" type="pres">
      <dgm:prSet presAssocID="{DC23292D-5A28-4430-82E6-624AFE7D4202}" presName="Name0" presStyleCnt="0">
        <dgm:presLayoutVars>
          <dgm:chMax val="1"/>
          <dgm:chPref val="1"/>
          <dgm:dir/>
          <dgm:animOne val="branch"/>
          <dgm:animLvl val="lvl"/>
        </dgm:presLayoutVars>
      </dgm:prSet>
      <dgm:spPr/>
    </dgm:pt>
    <dgm:pt modelId="{2A169BE8-A80B-428E-A3F0-C3EC60295633}" type="pres">
      <dgm:prSet presAssocID="{CA319DC3-F3E3-4DC1-AB45-9C37AE0B0CCC}" presName="Parent" presStyleLbl="node0" presStyleIdx="0" presStyleCnt="1">
        <dgm:presLayoutVars>
          <dgm:chMax val="6"/>
          <dgm:chPref val="6"/>
        </dgm:presLayoutVars>
      </dgm:prSet>
      <dgm:spPr/>
    </dgm:pt>
    <dgm:pt modelId="{681AD01D-706F-4C17-8AF3-3E4110219580}" type="pres">
      <dgm:prSet presAssocID="{35262804-7903-4562-92B5-39E6CD0EDBDA}" presName="Accent1" presStyleCnt="0"/>
      <dgm:spPr/>
    </dgm:pt>
    <dgm:pt modelId="{BC67FB5B-D0B5-4C0F-90B6-06B6497EE4FB}" type="pres">
      <dgm:prSet presAssocID="{35262804-7903-4562-92B5-39E6CD0EDBDA}" presName="Accent" presStyleLbl="bgShp" presStyleIdx="0" presStyleCnt="6"/>
      <dgm:spPr/>
    </dgm:pt>
    <dgm:pt modelId="{BA130B1F-58FE-4F93-A382-FD18A1D6D1F5}" type="pres">
      <dgm:prSet presAssocID="{35262804-7903-4562-92B5-39E6CD0EDBDA}" presName="Child1" presStyleLbl="node1" presStyleIdx="0" presStyleCnt="6" custScaleX="114784">
        <dgm:presLayoutVars>
          <dgm:chMax val="0"/>
          <dgm:chPref val="0"/>
          <dgm:bulletEnabled val="1"/>
        </dgm:presLayoutVars>
      </dgm:prSet>
      <dgm:spPr/>
    </dgm:pt>
    <dgm:pt modelId="{F708EFE9-3AF6-4EBD-BEE0-537F5C2FC3AB}" type="pres">
      <dgm:prSet presAssocID="{31457A71-9D3D-4A32-9A95-518C846F344C}" presName="Accent2" presStyleCnt="0"/>
      <dgm:spPr/>
    </dgm:pt>
    <dgm:pt modelId="{6CB6D4E9-0BA7-4719-87CF-89D6BA16EB38}" type="pres">
      <dgm:prSet presAssocID="{31457A71-9D3D-4A32-9A95-518C846F344C}" presName="Accent" presStyleLbl="bgShp" presStyleIdx="1" presStyleCnt="6"/>
      <dgm:spPr/>
    </dgm:pt>
    <dgm:pt modelId="{5300E65F-4DD2-4C9B-9590-592E1A1F34FD}" type="pres">
      <dgm:prSet presAssocID="{31457A71-9D3D-4A32-9A95-518C846F344C}" presName="Child2" presStyleLbl="node1" presStyleIdx="1" presStyleCnt="6" custScaleX="103375">
        <dgm:presLayoutVars>
          <dgm:chMax val="0"/>
          <dgm:chPref val="0"/>
          <dgm:bulletEnabled val="1"/>
        </dgm:presLayoutVars>
      </dgm:prSet>
      <dgm:spPr/>
    </dgm:pt>
    <dgm:pt modelId="{438EB870-B9EF-4CD8-A0BA-1814579B2E7B}" type="pres">
      <dgm:prSet presAssocID="{BED10CF1-528D-4B56-BD7F-DF7B42DA0F19}" presName="Accent3" presStyleCnt="0"/>
      <dgm:spPr/>
    </dgm:pt>
    <dgm:pt modelId="{CEDA1799-A0E4-42B2-8B70-3597950337AE}" type="pres">
      <dgm:prSet presAssocID="{BED10CF1-528D-4B56-BD7F-DF7B42DA0F19}" presName="Accent" presStyleLbl="bgShp" presStyleIdx="2" presStyleCnt="6"/>
      <dgm:spPr/>
    </dgm:pt>
    <dgm:pt modelId="{CA4A2EB1-D02A-47C7-9EBF-245CC80DB7B0}" type="pres">
      <dgm:prSet presAssocID="{BED10CF1-528D-4B56-BD7F-DF7B42DA0F19}" presName="Child3" presStyleLbl="node1" presStyleIdx="2" presStyleCnt="6" custScaleX="110249">
        <dgm:presLayoutVars>
          <dgm:chMax val="0"/>
          <dgm:chPref val="0"/>
          <dgm:bulletEnabled val="1"/>
        </dgm:presLayoutVars>
      </dgm:prSet>
      <dgm:spPr/>
    </dgm:pt>
    <dgm:pt modelId="{0883B5B7-24DB-4EEB-A2C9-E30E96B79F28}" type="pres">
      <dgm:prSet presAssocID="{9161F6F1-A49A-4C94-85B0-1FF788AEFB76}" presName="Accent4" presStyleCnt="0"/>
      <dgm:spPr/>
    </dgm:pt>
    <dgm:pt modelId="{4B7A0AA2-08FE-4DBF-B639-74B25CDA90B3}" type="pres">
      <dgm:prSet presAssocID="{9161F6F1-A49A-4C94-85B0-1FF788AEFB76}" presName="Accent" presStyleLbl="bgShp" presStyleIdx="3" presStyleCnt="6"/>
      <dgm:spPr/>
    </dgm:pt>
    <dgm:pt modelId="{AC1F8661-BA53-4E84-BAB3-81B4947200E4}" type="pres">
      <dgm:prSet presAssocID="{9161F6F1-A49A-4C94-85B0-1FF788AEFB76}" presName="Child4" presStyleLbl="node1" presStyleIdx="3" presStyleCnt="6">
        <dgm:presLayoutVars>
          <dgm:chMax val="0"/>
          <dgm:chPref val="0"/>
          <dgm:bulletEnabled val="1"/>
        </dgm:presLayoutVars>
      </dgm:prSet>
      <dgm:spPr/>
    </dgm:pt>
    <dgm:pt modelId="{5A9B9594-64FF-4CCF-BAC8-E52DB17114F9}" type="pres">
      <dgm:prSet presAssocID="{E7F351F4-E4F2-40F0-AD28-CDE2214808CA}" presName="Accent5" presStyleCnt="0"/>
      <dgm:spPr/>
    </dgm:pt>
    <dgm:pt modelId="{C982A4D2-AAB6-4E30-AA60-6B2EC43212F0}" type="pres">
      <dgm:prSet presAssocID="{E7F351F4-E4F2-40F0-AD28-CDE2214808CA}" presName="Accent" presStyleLbl="bgShp" presStyleIdx="4" presStyleCnt="6"/>
      <dgm:spPr/>
    </dgm:pt>
    <dgm:pt modelId="{3DDB8065-0EA2-4CC8-956B-BCCC7805FD55}" type="pres">
      <dgm:prSet presAssocID="{E7F351F4-E4F2-40F0-AD28-CDE2214808CA}" presName="Child5" presStyleLbl="node1" presStyleIdx="4" presStyleCnt="6" custScaleX="106509" custLinFactNeighborX="1843" custLinFactNeighborY="-1">
        <dgm:presLayoutVars>
          <dgm:chMax val="0"/>
          <dgm:chPref val="0"/>
          <dgm:bulletEnabled val="1"/>
        </dgm:presLayoutVars>
      </dgm:prSet>
      <dgm:spPr/>
    </dgm:pt>
    <dgm:pt modelId="{FA2E0FAA-24F3-478A-90B4-644C0F6D8433}" type="pres">
      <dgm:prSet presAssocID="{FC0427DD-8611-40CD-A095-DC9172B3C5C5}" presName="Accent6" presStyleCnt="0"/>
      <dgm:spPr/>
    </dgm:pt>
    <dgm:pt modelId="{E32C20D2-6494-4592-900B-6326632BB8F8}" type="pres">
      <dgm:prSet presAssocID="{FC0427DD-8611-40CD-A095-DC9172B3C5C5}" presName="Accent" presStyleLbl="bgShp" presStyleIdx="5" presStyleCnt="6"/>
      <dgm:spPr/>
    </dgm:pt>
    <dgm:pt modelId="{C13AB871-D9C5-41FB-9C62-A74190A48F7A}" type="pres">
      <dgm:prSet presAssocID="{FC0427DD-8611-40CD-A095-DC9172B3C5C5}" presName="Child6" presStyleLbl="node1" presStyleIdx="5" presStyleCnt="6">
        <dgm:presLayoutVars>
          <dgm:chMax val="0"/>
          <dgm:chPref val="0"/>
          <dgm:bulletEnabled val="1"/>
        </dgm:presLayoutVars>
      </dgm:prSet>
      <dgm:spPr/>
    </dgm:pt>
  </dgm:ptLst>
  <dgm:cxnLst>
    <dgm:cxn modelId="{AB9E4502-8AD5-4774-8872-A47970C74D29}" type="presOf" srcId="{FC0427DD-8611-40CD-A095-DC9172B3C5C5}" destId="{C13AB871-D9C5-41FB-9C62-A74190A48F7A}" srcOrd="0" destOrd="0" presId="urn:microsoft.com/office/officeart/2011/layout/HexagonRadial"/>
    <dgm:cxn modelId="{AE013303-9B55-4A5A-B9F2-BBC5DDAF0F5E}" srcId="{DC23292D-5A28-4430-82E6-624AFE7D4202}" destId="{48D31214-228D-4FD3-A279-72B1F26439AE}" srcOrd="8" destOrd="0" parTransId="{E9A5547F-00C9-4D0A-B2DA-AF7D6148A3BB}" sibTransId="{580FEA2F-91D2-489A-B13D-6F2608FCD807}"/>
    <dgm:cxn modelId="{77027405-BDEF-4C99-8567-2784C43CEC49}" srcId="{DC23292D-5A28-4430-82E6-624AFE7D4202}" destId="{EB38CC4B-294F-42A2-910C-2121ADABB30A}" srcOrd="7" destOrd="0" parTransId="{A6191D52-9252-41E6-ABFF-02EB975B2132}" sibTransId="{BDE2AD9C-DD6D-42A7-9E00-271E022B022B}"/>
    <dgm:cxn modelId="{CF899014-0A84-4ABE-BC5F-CC273F282CB7}" srcId="{DC23292D-5A28-4430-82E6-624AFE7D4202}" destId="{A11B0663-4782-4952-84DF-3D604AF59F6A}" srcOrd="6" destOrd="0" parTransId="{EB1ECA1D-E68D-4744-B796-93C65AFE185C}" sibTransId="{EAD2DFF8-FF70-4266-BC1E-126AE3D6E515}"/>
    <dgm:cxn modelId="{E9B4B616-B1F3-4499-8E4D-EB12FD5341AF}" srcId="{CA319DC3-F3E3-4DC1-AB45-9C37AE0B0CCC}" destId="{31457A71-9D3D-4A32-9A95-518C846F344C}" srcOrd="1" destOrd="0" parTransId="{DF85BD5D-2E61-4498-B33E-44A932029306}" sibTransId="{F56478AA-9C71-4153-8B75-4850C5155358}"/>
    <dgm:cxn modelId="{55340D17-E92F-4367-A8BA-2E9CBD3F65D4}" type="presOf" srcId="{CA319DC3-F3E3-4DC1-AB45-9C37AE0B0CCC}" destId="{2A169BE8-A80B-428E-A3F0-C3EC60295633}" srcOrd="0" destOrd="0" presId="urn:microsoft.com/office/officeart/2011/layout/HexagonRadial"/>
    <dgm:cxn modelId="{1841EB1C-562E-4F1C-99F3-5E5101B03772}" srcId="{CA319DC3-F3E3-4DC1-AB45-9C37AE0B0CCC}" destId="{BED10CF1-528D-4B56-BD7F-DF7B42DA0F19}" srcOrd="2" destOrd="0" parTransId="{53B71191-096B-48E8-B0BF-B025E225A377}" sibTransId="{8AE4B903-A55B-4532-8F63-F32BB950E810}"/>
    <dgm:cxn modelId="{FB5A4823-8CA5-4E23-986A-5299D65CC3E3}" type="presOf" srcId="{DC23292D-5A28-4430-82E6-624AFE7D4202}" destId="{26072677-648A-4B76-87E2-D05F97769ECE}" srcOrd="0" destOrd="0" presId="urn:microsoft.com/office/officeart/2011/layout/HexagonRadial"/>
    <dgm:cxn modelId="{4664A623-16CA-4173-8717-BF28C50C0C56}" srcId="{DC23292D-5A28-4430-82E6-624AFE7D4202}" destId="{C2FF9EAC-472E-43E4-9C79-7AB35D8BD99E}" srcOrd="3" destOrd="0" parTransId="{C07950C4-DCE4-4253-B0BC-27B696C11D03}" sibTransId="{161A0865-AE44-4D52-AC2D-9D8909C8E5C8}"/>
    <dgm:cxn modelId="{96624C24-FA49-4EFB-B05F-5C068900E90C}" srcId="{CA319DC3-F3E3-4DC1-AB45-9C37AE0B0CCC}" destId="{9161F6F1-A49A-4C94-85B0-1FF788AEFB76}" srcOrd="3" destOrd="0" parTransId="{0274F70B-3146-4E7E-ABEA-AADFD2FBC32E}" sibTransId="{CEFF6FB1-8565-4727-9528-2353EC46D6E0}"/>
    <dgm:cxn modelId="{FCF3835B-E1CF-4095-A979-0E889F4A2686}" type="presOf" srcId="{9161F6F1-A49A-4C94-85B0-1FF788AEFB76}" destId="{AC1F8661-BA53-4E84-BAB3-81B4947200E4}" srcOrd="0" destOrd="0" presId="urn:microsoft.com/office/officeart/2011/layout/HexagonRadial"/>
    <dgm:cxn modelId="{5B953342-2ADA-415F-AA7C-E88E3CB0AAEF}" srcId="{CA319DC3-F3E3-4DC1-AB45-9C37AE0B0CCC}" destId="{35262804-7903-4562-92B5-39E6CD0EDBDA}" srcOrd="0" destOrd="0" parTransId="{7D5FF861-5D08-4D7E-8D4C-CE0FF6B319CE}" sibTransId="{A7E167B2-10F3-43F6-BF20-22069171EB85}"/>
    <dgm:cxn modelId="{BA8E6544-3525-4D07-9F99-747D93344D0E}" srcId="{DC23292D-5A28-4430-82E6-624AFE7D4202}" destId="{6410E612-7E3B-44C5-936E-E6BF05EBC519}" srcOrd="5" destOrd="0" parTransId="{6F741BBC-8802-41F1-BAF0-2CA5DDEF2768}" sibTransId="{68B3F176-EB7F-45B7-8CAE-DB8B4230550B}"/>
    <dgm:cxn modelId="{575B224D-F071-4DC4-A015-55EE4CCB8E4A}" srcId="{DC23292D-5A28-4430-82E6-624AFE7D4202}" destId="{60E7D234-7A6F-41A9-AD59-87C66C9F0D44}" srcOrd="4" destOrd="0" parTransId="{F3C973F4-B813-4039-A7C4-32CB379DFF68}" sibTransId="{1C4C2907-666A-4DC9-929C-69DDD672F9E6}"/>
    <dgm:cxn modelId="{2AB57271-45E7-4815-ABF7-8B492F3470B8}" srcId="{CA319DC3-F3E3-4DC1-AB45-9C37AE0B0CCC}" destId="{E7F351F4-E4F2-40F0-AD28-CDE2214808CA}" srcOrd="4" destOrd="0" parTransId="{ED5D4970-C552-48EE-BDFA-7CCCF618E5CF}" sibTransId="{4800BA09-BF22-4D89-AF8C-F142C5ADEE94}"/>
    <dgm:cxn modelId="{D7ECE377-E652-492D-83DC-BB1B7B8E6949}" type="presOf" srcId="{E7F351F4-E4F2-40F0-AD28-CDE2214808CA}" destId="{3DDB8065-0EA2-4CC8-956B-BCCC7805FD55}" srcOrd="0" destOrd="0" presId="urn:microsoft.com/office/officeart/2011/layout/HexagonRadial"/>
    <dgm:cxn modelId="{BF5EC459-AD12-4242-AC08-E58204523F76}" type="presOf" srcId="{BED10CF1-528D-4B56-BD7F-DF7B42DA0F19}" destId="{CA4A2EB1-D02A-47C7-9EBF-245CC80DB7B0}" srcOrd="0" destOrd="0" presId="urn:microsoft.com/office/officeart/2011/layout/HexagonRadial"/>
    <dgm:cxn modelId="{AC1B3D89-720E-40FF-8919-907521283636}" srcId="{DC23292D-5A28-4430-82E6-624AFE7D4202}" destId="{663E1B46-7ACA-4D33-BA99-A36EA5567441}" srcOrd="1" destOrd="0" parTransId="{763B4497-C37E-44A6-A7D1-98A57F230EE8}" sibTransId="{75B7E355-0AD6-4B49-A21E-56FB96FA748F}"/>
    <dgm:cxn modelId="{6546449E-A357-47CC-9381-488EDBC1092A}" srcId="{DC23292D-5A28-4430-82E6-624AFE7D4202}" destId="{43C76C56-E3E3-4166-B54D-45A9F5D4AF09}" srcOrd="2" destOrd="0" parTransId="{D03F9233-DBD0-488A-B785-5DEC77A537EF}" sibTransId="{419B674B-0A2A-4906-B64E-D2CF53C5D25F}"/>
    <dgm:cxn modelId="{1EFBC5A2-28FC-4CC9-AAA5-68B2CE1EF66A}" srcId="{CA319DC3-F3E3-4DC1-AB45-9C37AE0B0CCC}" destId="{FC0427DD-8611-40CD-A095-DC9172B3C5C5}" srcOrd="5" destOrd="0" parTransId="{F5933C60-E514-435A-9706-B8CDB53C570D}" sibTransId="{8E91B7C4-EDD5-4E45-BA87-0B51F8464A72}"/>
    <dgm:cxn modelId="{609FCEC1-48ED-435A-9D59-943EE60EFE1C}" type="presOf" srcId="{35262804-7903-4562-92B5-39E6CD0EDBDA}" destId="{BA130B1F-58FE-4F93-A382-FD18A1D6D1F5}" srcOrd="0" destOrd="0" presId="urn:microsoft.com/office/officeart/2011/layout/HexagonRadial"/>
    <dgm:cxn modelId="{D7B70CD7-947C-440C-8483-95389F8F855B}" srcId="{DC23292D-5A28-4430-82E6-624AFE7D4202}" destId="{CA319DC3-F3E3-4DC1-AB45-9C37AE0B0CCC}" srcOrd="0" destOrd="0" parTransId="{FCFE79F6-2BF5-48BB-AAD9-3E8A111BB488}" sibTransId="{128246F0-1A54-463E-9DEA-C1C9F4E18590}"/>
    <dgm:cxn modelId="{C14930EE-7D89-4699-A1E5-7D48E788145A}" type="presOf" srcId="{31457A71-9D3D-4A32-9A95-518C846F344C}" destId="{5300E65F-4DD2-4C9B-9590-592E1A1F34FD}" srcOrd="0" destOrd="0" presId="urn:microsoft.com/office/officeart/2011/layout/HexagonRadial"/>
    <dgm:cxn modelId="{18503500-1F09-4356-AC8A-A08DD963DB12}" type="presParOf" srcId="{26072677-648A-4B76-87E2-D05F97769ECE}" destId="{2A169BE8-A80B-428E-A3F0-C3EC60295633}" srcOrd="0" destOrd="0" presId="urn:microsoft.com/office/officeart/2011/layout/HexagonRadial"/>
    <dgm:cxn modelId="{7907DA52-8474-4B57-838C-0126BFBEC2B9}" type="presParOf" srcId="{26072677-648A-4B76-87E2-D05F97769ECE}" destId="{681AD01D-706F-4C17-8AF3-3E4110219580}" srcOrd="1" destOrd="0" presId="urn:microsoft.com/office/officeart/2011/layout/HexagonRadial"/>
    <dgm:cxn modelId="{F673474C-0CC7-4FB7-87F7-B14CF6180CE9}" type="presParOf" srcId="{681AD01D-706F-4C17-8AF3-3E4110219580}" destId="{BC67FB5B-D0B5-4C0F-90B6-06B6497EE4FB}" srcOrd="0" destOrd="0" presId="urn:microsoft.com/office/officeart/2011/layout/HexagonRadial"/>
    <dgm:cxn modelId="{AA601F38-9D7A-404A-8D79-E6305B2192B3}" type="presParOf" srcId="{26072677-648A-4B76-87E2-D05F97769ECE}" destId="{BA130B1F-58FE-4F93-A382-FD18A1D6D1F5}" srcOrd="2" destOrd="0" presId="urn:microsoft.com/office/officeart/2011/layout/HexagonRadial"/>
    <dgm:cxn modelId="{348A1620-0D7F-4EF7-88D5-6C5C7BBA2A64}" type="presParOf" srcId="{26072677-648A-4B76-87E2-D05F97769ECE}" destId="{F708EFE9-3AF6-4EBD-BEE0-537F5C2FC3AB}" srcOrd="3" destOrd="0" presId="urn:microsoft.com/office/officeart/2011/layout/HexagonRadial"/>
    <dgm:cxn modelId="{9D91955F-779B-4466-B28A-0B1513641D65}" type="presParOf" srcId="{F708EFE9-3AF6-4EBD-BEE0-537F5C2FC3AB}" destId="{6CB6D4E9-0BA7-4719-87CF-89D6BA16EB38}" srcOrd="0" destOrd="0" presId="urn:microsoft.com/office/officeart/2011/layout/HexagonRadial"/>
    <dgm:cxn modelId="{E6AA6266-75EA-406E-83F2-43A10F6CD8DB}" type="presParOf" srcId="{26072677-648A-4B76-87E2-D05F97769ECE}" destId="{5300E65F-4DD2-4C9B-9590-592E1A1F34FD}" srcOrd="4" destOrd="0" presId="urn:microsoft.com/office/officeart/2011/layout/HexagonRadial"/>
    <dgm:cxn modelId="{CF888F75-5C1D-4984-868F-7AA6EAACB6BB}" type="presParOf" srcId="{26072677-648A-4B76-87E2-D05F97769ECE}" destId="{438EB870-B9EF-4CD8-A0BA-1814579B2E7B}" srcOrd="5" destOrd="0" presId="urn:microsoft.com/office/officeart/2011/layout/HexagonRadial"/>
    <dgm:cxn modelId="{B1250A76-2D56-42C3-AFDF-603FF3FA0500}" type="presParOf" srcId="{438EB870-B9EF-4CD8-A0BA-1814579B2E7B}" destId="{CEDA1799-A0E4-42B2-8B70-3597950337AE}" srcOrd="0" destOrd="0" presId="urn:microsoft.com/office/officeart/2011/layout/HexagonRadial"/>
    <dgm:cxn modelId="{CC56721C-39DA-4A32-92AE-DE08B3981BC6}" type="presParOf" srcId="{26072677-648A-4B76-87E2-D05F97769ECE}" destId="{CA4A2EB1-D02A-47C7-9EBF-245CC80DB7B0}" srcOrd="6" destOrd="0" presId="urn:microsoft.com/office/officeart/2011/layout/HexagonRadial"/>
    <dgm:cxn modelId="{FF9020ED-D918-4A81-99B4-76BD9274688A}" type="presParOf" srcId="{26072677-648A-4B76-87E2-D05F97769ECE}" destId="{0883B5B7-24DB-4EEB-A2C9-E30E96B79F28}" srcOrd="7" destOrd="0" presId="urn:microsoft.com/office/officeart/2011/layout/HexagonRadial"/>
    <dgm:cxn modelId="{D209B19C-AAB1-4C3D-8BC7-B6D21C7A30E6}" type="presParOf" srcId="{0883B5B7-24DB-4EEB-A2C9-E30E96B79F28}" destId="{4B7A0AA2-08FE-4DBF-B639-74B25CDA90B3}" srcOrd="0" destOrd="0" presId="urn:microsoft.com/office/officeart/2011/layout/HexagonRadial"/>
    <dgm:cxn modelId="{7E4D00B2-4841-49D4-8595-A81675970C56}" type="presParOf" srcId="{26072677-648A-4B76-87E2-D05F97769ECE}" destId="{AC1F8661-BA53-4E84-BAB3-81B4947200E4}" srcOrd="8" destOrd="0" presId="urn:microsoft.com/office/officeart/2011/layout/HexagonRadial"/>
    <dgm:cxn modelId="{31A1AD13-F242-49DB-9539-20FD5D51FF10}" type="presParOf" srcId="{26072677-648A-4B76-87E2-D05F97769ECE}" destId="{5A9B9594-64FF-4CCF-BAC8-E52DB17114F9}" srcOrd="9" destOrd="0" presId="urn:microsoft.com/office/officeart/2011/layout/HexagonRadial"/>
    <dgm:cxn modelId="{C1515DAC-1C84-4423-BB04-8FD93472695B}" type="presParOf" srcId="{5A9B9594-64FF-4CCF-BAC8-E52DB17114F9}" destId="{C982A4D2-AAB6-4E30-AA60-6B2EC43212F0}" srcOrd="0" destOrd="0" presId="urn:microsoft.com/office/officeart/2011/layout/HexagonRadial"/>
    <dgm:cxn modelId="{01B9B6BC-8E7F-42EB-AFD6-61CCB0016F66}" type="presParOf" srcId="{26072677-648A-4B76-87E2-D05F97769ECE}" destId="{3DDB8065-0EA2-4CC8-956B-BCCC7805FD55}" srcOrd="10" destOrd="0" presId="urn:microsoft.com/office/officeart/2011/layout/HexagonRadial"/>
    <dgm:cxn modelId="{CC816A2D-A95E-4229-A9DE-B3734BB69AC8}" type="presParOf" srcId="{26072677-648A-4B76-87E2-D05F97769ECE}" destId="{FA2E0FAA-24F3-478A-90B4-644C0F6D8433}" srcOrd="11" destOrd="0" presId="urn:microsoft.com/office/officeart/2011/layout/HexagonRadial"/>
    <dgm:cxn modelId="{D8A20A6D-8B06-4E18-9CF3-9D3F0051305D}" type="presParOf" srcId="{FA2E0FAA-24F3-478A-90B4-644C0F6D8433}" destId="{E32C20D2-6494-4592-900B-6326632BB8F8}" srcOrd="0" destOrd="0" presId="urn:microsoft.com/office/officeart/2011/layout/HexagonRadial"/>
    <dgm:cxn modelId="{DE35FDE7-B412-4944-A99B-FB3B03417581}" type="presParOf" srcId="{26072677-648A-4B76-87E2-D05F97769ECE}" destId="{C13AB871-D9C5-41FB-9C62-A74190A48F7A}"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23292D-5A28-4430-82E6-624AFE7D4202}"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CA319DC3-F3E3-4DC1-AB45-9C37AE0B0CCC}">
      <dgm:prSet phldrT="[Text]" custT="1"/>
      <dgm:spPr>
        <a:solidFill>
          <a:schemeClr val="accent3">
            <a:lumMod val="75000"/>
          </a:schemeClr>
        </a:solidFill>
      </dgm:spPr>
      <dgm:t>
        <a:bodyPr/>
        <a:lstStyle/>
        <a:p>
          <a:r>
            <a:rPr lang="en-US" sz="1400" b="1" dirty="0">
              <a:latin typeface="Times New Roman" panose="02020603050405020304" pitchFamily="18" charset="0"/>
              <a:cs typeface="Times New Roman" panose="02020603050405020304" pitchFamily="18" charset="0"/>
            </a:rPr>
            <a:t>Starting Point</a:t>
          </a:r>
        </a:p>
        <a:p>
          <a:r>
            <a:rPr lang="en-US" sz="1400" b="1" dirty="0">
              <a:latin typeface="Times New Roman" panose="02020603050405020304" pitchFamily="18" charset="0"/>
              <a:cs typeface="Times New Roman" panose="02020603050405020304" pitchFamily="18" charset="0"/>
            </a:rPr>
            <a:t>SP 800-37 RV2</a:t>
          </a:r>
        </a:p>
        <a:p>
          <a:r>
            <a:rPr lang="en-US" sz="1600" b="1" dirty="0">
              <a:latin typeface="Times New Roman" panose="02020603050405020304" pitchFamily="18" charset="0"/>
              <a:cs typeface="Times New Roman" panose="02020603050405020304" pitchFamily="18" charset="0"/>
            </a:rPr>
            <a:t>PREPARE</a:t>
          </a:r>
        </a:p>
      </dgm:t>
    </dgm:pt>
    <dgm:pt modelId="{FCFE79F6-2BF5-48BB-AAD9-3E8A111BB488}" type="parTrans" cxnId="{D7B70CD7-947C-440C-8483-95389F8F855B}">
      <dgm:prSet/>
      <dgm:spPr/>
      <dgm:t>
        <a:bodyPr/>
        <a:lstStyle/>
        <a:p>
          <a:endParaRPr lang="en-US"/>
        </a:p>
      </dgm:t>
    </dgm:pt>
    <dgm:pt modelId="{128246F0-1A54-463E-9DEA-C1C9F4E18590}" type="sibTrans" cxnId="{D7B70CD7-947C-440C-8483-95389F8F855B}">
      <dgm:prSet/>
      <dgm:spPr/>
      <dgm:t>
        <a:bodyPr/>
        <a:lstStyle/>
        <a:p>
          <a:endParaRPr lang="en-US"/>
        </a:p>
      </dgm:t>
    </dgm:pt>
    <dgm:pt modelId="{35262804-7903-4562-92B5-39E6CD0EDBDA}">
      <dgm:prSet phldrT="[Text]" custT="1"/>
      <dgm:spPr>
        <a:solidFill>
          <a:srgbClr val="00B050"/>
        </a:solidFill>
      </dgm:spPr>
      <dgm:t>
        <a:bodyPr/>
        <a:lstStyle/>
        <a:p>
          <a:r>
            <a:rPr lang="en-US" sz="1400" b="1" dirty="0">
              <a:latin typeface="Times New Roman" panose="02020603050405020304" pitchFamily="18" charset="0"/>
              <a:cs typeface="Times New Roman" panose="02020603050405020304" pitchFamily="18" charset="0"/>
            </a:rPr>
            <a:t>FIPS 199 / SP 800-60</a:t>
          </a:r>
        </a:p>
        <a:p>
          <a:r>
            <a:rPr lang="en-US" sz="1600" b="1" dirty="0">
              <a:latin typeface="Times New Roman" panose="02020603050405020304" pitchFamily="18" charset="0"/>
              <a:cs typeface="Times New Roman" panose="02020603050405020304" pitchFamily="18" charset="0"/>
            </a:rPr>
            <a:t>CATEGORIZE</a:t>
          </a:r>
          <a:r>
            <a:rPr lang="en-US" sz="1800" b="1"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Information System</a:t>
          </a:r>
        </a:p>
      </dgm:t>
    </dgm:pt>
    <dgm:pt modelId="{7D5FF861-5D08-4D7E-8D4C-CE0FF6B319CE}" type="parTrans" cxnId="{5B953342-2ADA-415F-AA7C-E88E3CB0AAEF}">
      <dgm:prSet/>
      <dgm:spPr/>
      <dgm:t>
        <a:bodyPr/>
        <a:lstStyle/>
        <a:p>
          <a:endParaRPr lang="en-US"/>
        </a:p>
      </dgm:t>
    </dgm:pt>
    <dgm:pt modelId="{A7E167B2-10F3-43F6-BF20-22069171EB85}" type="sibTrans" cxnId="{5B953342-2ADA-415F-AA7C-E88E3CB0AAEF}">
      <dgm:prSet/>
      <dgm:spPr/>
      <dgm:t>
        <a:bodyPr/>
        <a:lstStyle/>
        <a:p>
          <a:endParaRPr lang="en-US"/>
        </a:p>
      </dgm:t>
    </dgm:pt>
    <dgm:pt modelId="{31457A71-9D3D-4A32-9A95-518C846F344C}">
      <dgm:prSet phldrT="[Text]" custT="1"/>
      <dgm:spPr>
        <a:solidFill>
          <a:schemeClr val="accent5">
            <a:lumMod val="75000"/>
          </a:schemeClr>
        </a:solidFill>
      </dgm:spPr>
      <dgm:t>
        <a:bodyPr/>
        <a:lstStyle/>
        <a:p>
          <a:r>
            <a:rPr lang="en-US" sz="1400" b="1" dirty="0">
              <a:latin typeface="Times New Roman" panose="02020603050405020304" pitchFamily="18" charset="0"/>
              <a:cs typeface="Times New Roman" panose="02020603050405020304" pitchFamily="18" charset="0"/>
            </a:rPr>
            <a:t>FIPS 200 / SP 800-53 </a:t>
          </a:r>
        </a:p>
        <a:p>
          <a:r>
            <a:rPr lang="en-US" sz="1600" b="1" dirty="0">
              <a:latin typeface="Times New Roman" panose="02020603050405020304" pitchFamily="18" charset="0"/>
              <a:cs typeface="Times New Roman" panose="02020603050405020304" pitchFamily="18" charset="0"/>
            </a:rPr>
            <a:t>SELECT</a:t>
          </a:r>
        </a:p>
        <a:p>
          <a:r>
            <a:rPr lang="en-US" sz="1400" b="1" dirty="0">
              <a:latin typeface="Times New Roman" panose="02020603050405020304" pitchFamily="18" charset="0"/>
              <a:cs typeface="Times New Roman" panose="02020603050405020304" pitchFamily="18" charset="0"/>
            </a:rPr>
            <a:t>Security Controls</a:t>
          </a:r>
        </a:p>
      </dgm:t>
    </dgm:pt>
    <dgm:pt modelId="{DF85BD5D-2E61-4498-B33E-44A932029306}" type="parTrans" cxnId="{E9B4B616-B1F3-4499-8E4D-EB12FD5341AF}">
      <dgm:prSet/>
      <dgm:spPr/>
      <dgm:t>
        <a:bodyPr/>
        <a:lstStyle/>
        <a:p>
          <a:endParaRPr lang="en-US"/>
        </a:p>
      </dgm:t>
    </dgm:pt>
    <dgm:pt modelId="{F56478AA-9C71-4153-8B75-4850C5155358}" type="sibTrans" cxnId="{E9B4B616-B1F3-4499-8E4D-EB12FD5341AF}">
      <dgm:prSet/>
      <dgm:spPr/>
      <dgm:t>
        <a:bodyPr/>
        <a:lstStyle/>
        <a:p>
          <a:endParaRPr lang="en-US"/>
        </a:p>
      </dgm:t>
    </dgm:pt>
    <dgm:pt modelId="{BED10CF1-528D-4B56-BD7F-DF7B42DA0F19}">
      <dgm:prSet phldrT="[Text]" custT="1"/>
      <dgm:spPr>
        <a:solidFill>
          <a:schemeClr val="tx2">
            <a:lumMod val="75000"/>
          </a:schemeClr>
        </a:solidFill>
      </dgm:spPr>
      <dgm:t>
        <a:bodyPr/>
        <a:lstStyle/>
        <a:p>
          <a:r>
            <a:rPr lang="en-US" sz="1400" b="1" dirty="0">
              <a:latin typeface="Times New Roman" panose="02020603050405020304" pitchFamily="18" charset="0"/>
              <a:cs typeface="Times New Roman" panose="02020603050405020304" pitchFamily="18" charset="0"/>
            </a:rPr>
            <a:t>SPs / 800-70</a:t>
          </a:r>
        </a:p>
        <a:p>
          <a:r>
            <a:rPr lang="en-US" sz="1600" b="1" dirty="0">
              <a:latin typeface="Times New Roman" panose="02020603050405020304" pitchFamily="18" charset="0"/>
              <a:cs typeface="Times New Roman" panose="02020603050405020304" pitchFamily="18" charset="0"/>
            </a:rPr>
            <a:t>IMPLEMENT</a:t>
          </a:r>
        </a:p>
        <a:p>
          <a:r>
            <a:rPr lang="en-US" sz="1400" b="1" dirty="0">
              <a:latin typeface="Times New Roman" panose="02020603050405020304" pitchFamily="18" charset="0"/>
              <a:cs typeface="Times New Roman" panose="02020603050405020304" pitchFamily="18" charset="0"/>
            </a:rPr>
            <a:t>Security Controls</a:t>
          </a:r>
        </a:p>
      </dgm:t>
    </dgm:pt>
    <dgm:pt modelId="{53B71191-096B-48E8-B0BF-B025E225A377}" type="parTrans" cxnId="{1841EB1C-562E-4F1C-99F3-5E5101B03772}">
      <dgm:prSet/>
      <dgm:spPr/>
      <dgm:t>
        <a:bodyPr/>
        <a:lstStyle/>
        <a:p>
          <a:endParaRPr lang="en-US"/>
        </a:p>
      </dgm:t>
    </dgm:pt>
    <dgm:pt modelId="{8AE4B903-A55B-4532-8F63-F32BB950E810}" type="sibTrans" cxnId="{1841EB1C-562E-4F1C-99F3-5E5101B03772}">
      <dgm:prSet/>
      <dgm:spPr/>
      <dgm:t>
        <a:bodyPr/>
        <a:lstStyle/>
        <a:p>
          <a:endParaRPr lang="en-US"/>
        </a:p>
      </dgm:t>
    </dgm:pt>
    <dgm:pt modelId="{9161F6F1-A49A-4C94-85B0-1FF788AEFB76}">
      <dgm:prSet phldrT="[Text]" custT="1"/>
      <dgm:spPr/>
      <dgm:t>
        <a:bodyPr/>
        <a:lstStyle/>
        <a:p>
          <a:r>
            <a:rPr lang="en-US" sz="1400" b="1" dirty="0">
              <a:latin typeface="Times New Roman" panose="02020603050405020304" pitchFamily="18" charset="0"/>
              <a:cs typeface="Times New Roman" panose="02020603050405020304" pitchFamily="18" charset="0"/>
            </a:rPr>
            <a:t>SP 800-53A</a:t>
          </a:r>
        </a:p>
        <a:p>
          <a:r>
            <a:rPr lang="en-US" sz="1600" b="1" dirty="0">
              <a:latin typeface="Times New Roman" panose="02020603050405020304" pitchFamily="18" charset="0"/>
              <a:cs typeface="Times New Roman" panose="02020603050405020304" pitchFamily="18" charset="0"/>
            </a:rPr>
            <a:t>ASSESS</a:t>
          </a:r>
        </a:p>
        <a:p>
          <a:r>
            <a:rPr lang="en-US" sz="1400" b="1" dirty="0">
              <a:latin typeface="Times New Roman" panose="02020603050405020304" pitchFamily="18" charset="0"/>
              <a:cs typeface="Times New Roman" panose="02020603050405020304" pitchFamily="18" charset="0"/>
            </a:rPr>
            <a:t>Security Controls</a:t>
          </a:r>
        </a:p>
      </dgm:t>
    </dgm:pt>
    <dgm:pt modelId="{0274F70B-3146-4E7E-ABEA-AADFD2FBC32E}" type="parTrans" cxnId="{96624C24-FA49-4EFB-B05F-5C068900E90C}">
      <dgm:prSet/>
      <dgm:spPr/>
      <dgm:t>
        <a:bodyPr/>
        <a:lstStyle/>
        <a:p>
          <a:endParaRPr lang="en-US"/>
        </a:p>
      </dgm:t>
    </dgm:pt>
    <dgm:pt modelId="{CEFF6FB1-8565-4727-9528-2353EC46D6E0}" type="sibTrans" cxnId="{96624C24-FA49-4EFB-B05F-5C068900E90C}">
      <dgm:prSet/>
      <dgm:spPr/>
      <dgm:t>
        <a:bodyPr/>
        <a:lstStyle/>
        <a:p>
          <a:endParaRPr lang="en-US"/>
        </a:p>
      </dgm:t>
    </dgm:pt>
    <dgm:pt modelId="{E7F351F4-E4F2-40F0-AD28-CDE2214808CA}">
      <dgm:prSet phldrT="[Text]" custT="1"/>
      <dgm:spPr>
        <a:solidFill>
          <a:schemeClr val="accent2">
            <a:lumMod val="75000"/>
          </a:schemeClr>
        </a:solidFill>
      </dgm:spPr>
      <dgm:t>
        <a:bodyPr/>
        <a:lstStyle/>
        <a:p>
          <a:r>
            <a:rPr lang="en-US" sz="1400" b="1" dirty="0">
              <a:latin typeface="Times New Roman" panose="02020603050405020304" pitchFamily="18" charset="0"/>
              <a:cs typeface="Times New Roman" panose="02020603050405020304" pitchFamily="18" charset="0"/>
            </a:rPr>
            <a:t>SP 800-37</a:t>
          </a:r>
        </a:p>
        <a:p>
          <a:r>
            <a:rPr lang="en-US" sz="1600" b="1" dirty="0">
              <a:latin typeface="Times New Roman" panose="02020603050405020304" pitchFamily="18" charset="0"/>
              <a:cs typeface="Times New Roman" panose="02020603050405020304" pitchFamily="18" charset="0"/>
            </a:rPr>
            <a:t>AUTHORIZE</a:t>
          </a:r>
        </a:p>
        <a:p>
          <a:r>
            <a:rPr lang="en-US" sz="1400" b="1" dirty="0">
              <a:latin typeface="Times New Roman" panose="02020603050405020304" pitchFamily="18" charset="0"/>
              <a:cs typeface="Times New Roman" panose="02020603050405020304" pitchFamily="18" charset="0"/>
            </a:rPr>
            <a:t>Information System</a:t>
          </a:r>
          <a:r>
            <a:rPr lang="en-US" sz="1600" b="1" dirty="0">
              <a:latin typeface="Times New Roman" panose="02020603050405020304" pitchFamily="18" charset="0"/>
              <a:cs typeface="Times New Roman" panose="02020603050405020304" pitchFamily="18" charset="0"/>
            </a:rPr>
            <a:t> </a:t>
          </a:r>
        </a:p>
      </dgm:t>
    </dgm:pt>
    <dgm:pt modelId="{ED5D4970-C552-48EE-BDFA-7CCCF618E5CF}" type="parTrans" cxnId="{2AB57271-45E7-4815-ABF7-8B492F3470B8}">
      <dgm:prSet/>
      <dgm:spPr/>
      <dgm:t>
        <a:bodyPr/>
        <a:lstStyle/>
        <a:p>
          <a:endParaRPr lang="en-US"/>
        </a:p>
      </dgm:t>
    </dgm:pt>
    <dgm:pt modelId="{4800BA09-BF22-4D89-AF8C-F142C5ADEE94}" type="sibTrans" cxnId="{2AB57271-45E7-4815-ABF7-8B492F3470B8}">
      <dgm:prSet/>
      <dgm:spPr/>
      <dgm:t>
        <a:bodyPr/>
        <a:lstStyle/>
        <a:p>
          <a:endParaRPr lang="en-US"/>
        </a:p>
      </dgm:t>
    </dgm:pt>
    <dgm:pt modelId="{FC0427DD-8611-40CD-A095-DC9172B3C5C5}">
      <dgm:prSet phldrT="[Text]" custT="1"/>
      <dgm:spPr>
        <a:solidFill>
          <a:srgbClr val="7030A0"/>
        </a:solidFill>
      </dgm:spPr>
      <dgm:t>
        <a:bodyPr/>
        <a:lstStyle/>
        <a:p>
          <a:r>
            <a:rPr lang="en-US" sz="1400" b="1" dirty="0">
              <a:latin typeface="Times New Roman" panose="02020603050405020304" pitchFamily="18" charset="0"/>
              <a:cs typeface="Times New Roman" panose="02020603050405020304" pitchFamily="18" charset="0"/>
            </a:rPr>
            <a:t>SP 800-137</a:t>
          </a:r>
        </a:p>
        <a:p>
          <a:r>
            <a:rPr lang="en-US" sz="1600" b="1" dirty="0">
              <a:latin typeface="Times New Roman" panose="02020603050405020304" pitchFamily="18" charset="0"/>
              <a:cs typeface="Times New Roman" panose="02020603050405020304" pitchFamily="18" charset="0"/>
            </a:rPr>
            <a:t>MONITOR</a:t>
          </a:r>
        </a:p>
        <a:p>
          <a:r>
            <a:rPr lang="en-US" sz="1400" b="1" dirty="0">
              <a:latin typeface="Times New Roman" panose="02020603050405020304" pitchFamily="18" charset="0"/>
              <a:cs typeface="Times New Roman" panose="02020603050405020304" pitchFamily="18" charset="0"/>
            </a:rPr>
            <a:t>Security State</a:t>
          </a:r>
        </a:p>
      </dgm:t>
    </dgm:pt>
    <dgm:pt modelId="{F5933C60-E514-435A-9706-B8CDB53C570D}" type="parTrans" cxnId="{1EFBC5A2-28FC-4CC9-AAA5-68B2CE1EF66A}">
      <dgm:prSet/>
      <dgm:spPr/>
      <dgm:t>
        <a:bodyPr/>
        <a:lstStyle/>
        <a:p>
          <a:endParaRPr lang="en-US"/>
        </a:p>
      </dgm:t>
    </dgm:pt>
    <dgm:pt modelId="{8E91B7C4-EDD5-4E45-BA87-0B51F8464A72}" type="sibTrans" cxnId="{1EFBC5A2-28FC-4CC9-AAA5-68B2CE1EF66A}">
      <dgm:prSet/>
      <dgm:spPr/>
      <dgm:t>
        <a:bodyPr/>
        <a:lstStyle/>
        <a:p>
          <a:endParaRPr lang="en-US"/>
        </a:p>
      </dgm:t>
    </dgm:pt>
    <dgm:pt modelId="{EB38CC4B-294F-42A2-910C-2121ADABB30A}">
      <dgm:prSet/>
      <dgm:spPr/>
      <dgm:t>
        <a:bodyPr/>
        <a:lstStyle/>
        <a:p>
          <a:endParaRPr lang="en-US"/>
        </a:p>
      </dgm:t>
    </dgm:pt>
    <dgm:pt modelId="{A6191D52-9252-41E6-ABFF-02EB975B2132}" type="parTrans" cxnId="{77027405-BDEF-4C99-8567-2784C43CEC49}">
      <dgm:prSet/>
      <dgm:spPr/>
      <dgm:t>
        <a:bodyPr/>
        <a:lstStyle/>
        <a:p>
          <a:endParaRPr lang="en-US"/>
        </a:p>
      </dgm:t>
    </dgm:pt>
    <dgm:pt modelId="{BDE2AD9C-DD6D-42A7-9E00-271E022B022B}" type="sibTrans" cxnId="{77027405-BDEF-4C99-8567-2784C43CEC49}">
      <dgm:prSet/>
      <dgm:spPr/>
      <dgm:t>
        <a:bodyPr/>
        <a:lstStyle/>
        <a:p>
          <a:endParaRPr lang="en-US"/>
        </a:p>
      </dgm:t>
    </dgm:pt>
    <dgm:pt modelId="{48D31214-228D-4FD3-A279-72B1F26439AE}">
      <dgm:prSet/>
      <dgm:spPr/>
      <dgm:t>
        <a:bodyPr/>
        <a:lstStyle/>
        <a:p>
          <a:endParaRPr lang="en-US" dirty="0"/>
        </a:p>
      </dgm:t>
    </dgm:pt>
    <dgm:pt modelId="{E9A5547F-00C9-4D0A-B2DA-AF7D6148A3BB}" type="parTrans" cxnId="{AE013303-9B55-4A5A-B9F2-BBC5DDAF0F5E}">
      <dgm:prSet/>
      <dgm:spPr/>
      <dgm:t>
        <a:bodyPr/>
        <a:lstStyle/>
        <a:p>
          <a:endParaRPr lang="en-US"/>
        </a:p>
      </dgm:t>
    </dgm:pt>
    <dgm:pt modelId="{580FEA2F-91D2-489A-B13D-6F2608FCD807}" type="sibTrans" cxnId="{AE013303-9B55-4A5A-B9F2-BBC5DDAF0F5E}">
      <dgm:prSet/>
      <dgm:spPr/>
      <dgm:t>
        <a:bodyPr/>
        <a:lstStyle/>
        <a:p>
          <a:endParaRPr lang="en-US"/>
        </a:p>
      </dgm:t>
    </dgm:pt>
    <dgm:pt modelId="{60E7D234-7A6F-41A9-AD59-87C66C9F0D44}">
      <dgm:prSet/>
      <dgm:spPr/>
      <dgm:t>
        <a:bodyPr/>
        <a:lstStyle/>
        <a:p>
          <a:endParaRPr lang="en-US"/>
        </a:p>
      </dgm:t>
    </dgm:pt>
    <dgm:pt modelId="{F3C973F4-B813-4039-A7C4-32CB379DFF68}" type="parTrans" cxnId="{575B224D-F071-4DC4-A015-55EE4CCB8E4A}">
      <dgm:prSet/>
      <dgm:spPr/>
      <dgm:t>
        <a:bodyPr/>
        <a:lstStyle/>
        <a:p>
          <a:endParaRPr lang="en-US"/>
        </a:p>
      </dgm:t>
    </dgm:pt>
    <dgm:pt modelId="{1C4C2907-666A-4DC9-929C-69DDD672F9E6}" type="sibTrans" cxnId="{575B224D-F071-4DC4-A015-55EE4CCB8E4A}">
      <dgm:prSet/>
      <dgm:spPr/>
      <dgm:t>
        <a:bodyPr/>
        <a:lstStyle/>
        <a:p>
          <a:endParaRPr lang="en-US"/>
        </a:p>
      </dgm:t>
    </dgm:pt>
    <dgm:pt modelId="{6410E612-7E3B-44C5-936E-E6BF05EBC519}">
      <dgm:prSet/>
      <dgm:spPr/>
      <dgm:t>
        <a:bodyPr/>
        <a:lstStyle/>
        <a:p>
          <a:endParaRPr lang="en-US"/>
        </a:p>
      </dgm:t>
    </dgm:pt>
    <dgm:pt modelId="{6F741BBC-8802-41F1-BAF0-2CA5DDEF2768}" type="parTrans" cxnId="{BA8E6544-3525-4D07-9F99-747D93344D0E}">
      <dgm:prSet/>
      <dgm:spPr/>
      <dgm:t>
        <a:bodyPr/>
        <a:lstStyle/>
        <a:p>
          <a:endParaRPr lang="en-US"/>
        </a:p>
      </dgm:t>
    </dgm:pt>
    <dgm:pt modelId="{68B3F176-EB7F-45B7-8CAE-DB8B4230550B}" type="sibTrans" cxnId="{BA8E6544-3525-4D07-9F99-747D93344D0E}">
      <dgm:prSet/>
      <dgm:spPr/>
      <dgm:t>
        <a:bodyPr/>
        <a:lstStyle/>
        <a:p>
          <a:endParaRPr lang="en-US"/>
        </a:p>
      </dgm:t>
    </dgm:pt>
    <dgm:pt modelId="{A11B0663-4782-4952-84DF-3D604AF59F6A}">
      <dgm:prSet/>
      <dgm:spPr/>
      <dgm:t>
        <a:bodyPr/>
        <a:lstStyle/>
        <a:p>
          <a:endParaRPr lang="en-US"/>
        </a:p>
      </dgm:t>
    </dgm:pt>
    <dgm:pt modelId="{EB1ECA1D-E68D-4744-B796-93C65AFE185C}" type="parTrans" cxnId="{CF899014-0A84-4ABE-BC5F-CC273F282CB7}">
      <dgm:prSet/>
      <dgm:spPr/>
      <dgm:t>
        <a:bodyPr/>
        <a:lstStyle/>
        <a:p>
          <a:endParaRPr lang="en-US"/>
        </a:p>
      </dgm:t>
    </dgm:pt>
    <dgm:pt modelId="{EAD2DFF8-FF70-4266-BC1E-126AE3D6E515}" type="sibTrans" cxnId="{CF899014-0A84-4ABE-BC5F-CC273F282CB7}">
      <dgm:prSet/>
      <dgm:spPr/>
      <dgm:t>
        <a:bodyPr/>
        <a:lstStyle/>
        <a:p>
          <a:endParaRPr lang="en-US"/>
        </a:p>
      </dgm:t>
    </dgm:pt>
    <dgm:pt modelId="{663E1B46-7ACA-4D33-BA99-A36EA5567441}">
      <dgm:prSet/>
      <dgm:spPr/>
      <dgm:t>
        <a:bodyPr/>
        <a:lstStyle/>
        <a:p>
          <a:endParaRPr lang="en-US"/>
        </a:p>
      </dgm:t>
    </dgm:pt>
    <dgm:pt modelId="{763B4497-C37E-44A6-A7D1-98A57F230EE8}" type="parTrans" cxnId="{AC1B3D89-720E-40FF-8919-907521283636}">
      <dgm:prSet/>
      <dgm:spPr/>
      <dgm:t>
        <a:bodyPr/>
        <a:lstStyle/>
        <a:p>
          <a:endParaRPr lang="en-US"/>
        </a:p>
      </dgm:t>
    </dgm:pt>
    <dgm:pt modelId="{75B7E355-0AD6-4B49-A21E-56FB96FA748F}" type="sibTrans" cxnId="{AC1B3D89-720E-40FF-8919-907521283636}">
      <dgm:prSet/>
      <dgm:spPr/>
      <dgm:t>
        <a:bodyPr/>
        <a:lstStyle/>
        <a:p>
          <a:endParaRPr lang="en-US"/>
        </a:p>
      </dgm:t>
    </dgm:pt>
    <dgm:pt modelId="{43C76C56-E3E3-4166-B54D-45A9F5D4AF09}">
      <dgm:prSet/>
      <dgm:spPr/>
      <dgm:t>
        <a:bodyPr/>
        <a:lstStyle/>
        <a:p>
          <a:endParaRPr lang="en-US"/>
        </a:p>
      </dgm:t>
    </dgm:pt>
    <dgm:pt modelId="{D03F9233-DBD0-488A-B785-5DEC77A537EF}" type="parTrans" cxnId="{6546449E-A357-47CC-9381-488EDBC1092A}">
      <dgm:prSet/>
      <dgm:spPr/>
      <dgm:t>
        <a:bodyPr/>
        <a:lstStyle/>
        <a:p>
          <a:endParaRPr lang="en-US"/>
        </a:p>
      </dgm:t>
    </dgm:pt>
    <dgm:pt modelId="{419B674B-0A2A-4906-B64E-D2CF53C5D25F}" type="sibTrans" cxnId="{6546449E-A357-47CC-9381-488EDBC1092A}">
      <dgm:prSet/>
      <dgm:spPr/>
      <dgm:t>
        <a:bodyPr/>
        <a:lstStyle/>
        <a:p>
          <a:endParaRPr lang="en-US"/>
        </a:p>
      </dgm:t>
    </dgm:pt>
    <dgm:pt modelId="{C2FF9EAC-472E-43E4-9C79-7AB35D8BD99E}">
      <dgm:prSet/>
      <dgm:spPr/>
      <dgm:t>
        <a:bodyPr/>
        <a:lstStyle/>
        <a:p>
          <a:endParaRPr lang="en-US"/>
        </a:p>
      </dgm:t>
    </dgm:pt>
    <dgm:pt modelId="{C07950C4-DCE4-4253-B0BC-27B696C11D03}" type="parTrans" cxnId="{4664A623-16CA-4173-8717-BF28C50C0C56}">
      <dgm:prSet/>
      <dgm:spPr/>
      <dgm:t>
        <a:bodyPr/>
        <a:lstStyle/>
        <a:p>
          <a:endParaRPr lang="en-US"/>
        </a:p>
      </dgm:t>
    </dgm:pt>
    <dgm:pt modelId="{161A0865-AE44-4D52-AC2D-9D8909C8E5C8}" type="sibTrans" cxnId="{4664A623-16CA-4173-8717-BF28C50C0C56}">
      <dgm:prSet/>
      <dgm:spPr/>
      <dgm:t>
        <a:bodyPr/>
        <a:lstStyle/>
        <a:p>
          <a:endParaRPr lang="en-US"/>
        </a:p>
      </dgm:t>
    </dgm:pt>
    <dgm:pt modelId="{26072677-648A-4B76-87E2-D05F97769ECE}" type="pres">
      <dgm:prSet presAssocID="{DC23292D-5A28-4430-82E6-624AFE7D4202}" presName="Name0" presStyleCnt="0">
        <dgm:presLayoutVars>
          <dgm:chMax val="1"/>
          <dgm:chPref val="1"/>
          <dgm:dir/>
          <dgm:animOne val="branch"/>
          <dgm:animLvl val="lvl"/>
        </dgm:presLayoutVars>
      </dgm:prSet>
      <dgm:spPr/>
    </dgm:pt>
    <dgm:pt modelId="{2A169BE8-A80B-428E-A3F0-C3EC60295633}" type="pres">
      <dgm:prSet presAssocID="{CA319DC3-F3E3-4DC1-AB45-9C37AE0B0CCC}" presName="Parent" presStyleLbl="node0" presStyleIdx="0" presStyleCnt="1">
        <dgm:presLayoutVars>
          <dgm:chMax val="6"/>
          <dgm:chPref val="6"/>
        </dgm:presLayoutVars>
      </dgm:prSet>
      <dgm:spPr/>
    </dgm:pt>
    <dgm:pt modelId="{681AD01D-706F-4C17-8AF3-3E4110219580}" type="pres">
      <dgm:prSet presAssocID="{35262804-7903-4562-92B5-39E6CD0EDBDA}" presName="Accent1" presStyleCnt="0"/>
      <dgm:spPr/>
    </dgm:pt>
    <dgm:pt modelId="{BC67FB5B-D0B5-4C0F-90B6-06B6497EE4FB}" type="pres">
      <dgm:prSet presAssocID="{35262804-7903-4562-92B5-39E6CD0EDBDA}" presName="Accent" presStyleLbl="bgShp" presStyleIdx="0" presStyleCnt="6"/>
      <dgm:spPr/>
    </dgm:pt>
    <dgm:pt modelId="{BA130B1F-58FE-4F93-A382-FD18A1D6D1F5}" type="pres">
      <dgm:prSet presAssocID="{35262804-7903-4562-92B5-39E6CD0EDBDA}" presName="Child1" presStyleLbl="node1" presStyleIdx="0" presStyleCnt="6" custScaleX="114784">
        <dgm:presLayoutVars>
          <dgm:chMax val="0"/>
          <dgm:chPref val="0"/>
          <dgm:bulletEnabled val="1"/>
        </dgm:presLayoutVars>
      </dgm:prSet>
      <dgm:spPr/>
    </dgm:pt>
    <dgm:pt modelId="{F708EFE9-3AF6-4EBD-BEE0-537F5C2FC3AB}" type="pres">
      <dgm:prSet presAssocID="{31457A71-9D3D-4A32-9A95-518C846F344C}" presName="Accent2" presStyleCnt="0"/>
      <dgm:spPr/>
    </dgm:pt>
    <dgm:pt modelId="{6CB6D4E9-0BA7-4719-87CF-89D6BA16EB38}" type="pres">
      <dgm:prSet presAssocID="{31457A71-9D3D-4A32-9A95-518C846F344C}" presName="Accent" presStyleLbl="bgShp" presStyleIdx="1" presStyleCnt="6"/>
      <dgm:spPr/>
    </dgm:pt>
    <dgm:pt modelId="{5300E65F-4DD2-4C9B-9590-592E1A1F34FD}" type="pres">
      <dgm:prSet presAssocID="{31457A71-9D3D-4A32-9A95-518C846F344C}" presName="Child2" presStyleLbl="node1" presStyleIdx="1" presStyleCnt="6" custScaleX="103375">
        <dgm:presLayoutVars>
          <dgm:chMax val="0"/>
          <dgm:chPref val="0"/>
          <dgm:bulletEnabled val="1"/>
        </dgm:presLayoutVars>
      </dgm:prSet>
      <dgm:spPr/>
    </dgm:pt>
    <dgm:pt modelId="{438EB870-B9EF-4CD8-A0BA-1814579B2E7B}" type="pres">
      <dgm:prSet presAssocID="{BED10CF1-528D-4B56-BD7F-DF7B42DA0F19}" presName="Accent3" presStyleCnt="0"/>
      <dgm:spPr/>
    </dgm:pt>
    <dgm:pt modelId="{CEDA1799-A0E4-42B2-8B70-3597950337AE}" type="pres">
      <dgm:prSet presAssocID="{BED10CF1-528D-4B56-BD7F-DF7B42DA0F19}" presName="Accent" presStyleLbl="bgShp" presStyleIdx="2" presStyleCnt="6"/>
      <dgm:spPr/>
    </dgm:pt>
    <dgm:pt modelId="{CA4A2EB1-D02A-47C7-9EBF-245CC80DB7B0}" type="pres">
      <dgm:prSet presAssocID="{BED10CF1-528D-4B56-BD7F-DF7B42DA0F19}" presName="Child3" presStyleLbl="node1" presStyleIdx="2" presStyleCnt="6" custScaleX="110249">
        <dgm:presLayoutVars>
          <dgm:chMax val="0"/>
          <dgm:chPref val="0"/>
          <dgm:bulletEnabled val="1"/>
        </dgm:presLayoutVars>
      </dgm:prSet>
      <dgm:spPr/>
    </dgm:pt>
    <dgm:pt modelId="{0883B5B7-24DB-4EEB-A2C9-E30E96B79F28}" type="pres">
      <dgm:prSet presAssocID="{9161F6F1-A49A-4C94-85B0-1FF788AEFB76}" presName="Accent4" presStyleCnt="0"/>
      <dgm:spPr/>
    </dgm:pt>
    <dgm:pt modelId="{4B7A0AA2-08FE-4DBF-B639-74B25CDA90B3}" type="pres">
      <dgm:prSet presAssocID="{9161F6F1-A49A-4C94-85B0-1FF788AEFB76}" presName="Accent" presStyleLbl="bgShp" presStyleIdx="3" presStyleCnt="6"/>
      <dgm:spPr/>
    </dgm:pt>
    <dgm:pt modelId="{AC1F8661-BA53-4E84-BAB3-81B4947200E4}" type="pres">
      <dgm:prSet presAssocID="{9161F6F1-A49A-4C94-85B0-1FF788AEFB76}" presName="Child4" presStyleLbl="node1" presStyleIdx="3" presStyleCnt="6">
        <dgm:presLayoutVars>
          <dgm:chMax val="0"/>
          <dgm:chPref val="0"/>
          <dgm:bulletEnabled val="1"/>
        </dgm:presLayoutVars>
      </dgm:prSet>
      <dgm:spPr/>
    </dgm:pt>
    <dgm:pt modelId="{5A9B9594-64FF-4CCF-BAC8-E52DB17114F9}" type="pres">
      <dgm:prSet presAssocID="{E7F351F4-E4F2-40F0-AD28-CDE2214808CA}" presName="Accent5" presStyleCnt="0"/>
      <dgm:spPr/>
    </dgm:pt>
    <dgm:pt modelId="{C982A4D2-AAB6-4E30-AA60-6B2EC43212F0}" type="pres">
      <dgm:prSet presAssocID="{E7F351F4-E4F2-40F0-AD28-CDE2214808CA}" presName="Accent" presStyleLbl="bgShp" presStyleIdx="4" presStyleCnt="6"/>
      <dgm:spPr/>
    </dgm:pt>
    <dgm:pt modelId="{3DDB8065-0EA2-4CC8-956B-BCCC7805FD55}" type="pres">
      <dgm:prSet presAssocID="{E7F351F4-E4F2-40F0-AD28-CDE2214808CA}" presName="Child5" presStyleLbl="node1" presStyleIdx="4" presStyleCnt="6" custScaleX="106509" custLinFactNeighborX="1843" custLinFactNeighborY="-1">
        <dgm:presLayoutVars>
          <dgm:chMax val="0"/>
          <dgm:chPref val="0"/>
          <dgm:bulletEnabled val="1"/>
        </dgm:presLayoutVars>
      </dgm:prSet>
      <dgm:spPr/>
    </dgm:pt>
    <dgm:pt modelId="{FA2E0FAA-24F3-478A-90B4-644C0F6D8433}" type="pres">
      <dgm:prSet presAssocID="{FC0427DD-8611-40CD-A095-DC9172B3C5C5}" presName="Accent6" presStyleCnt="0"/>
      <dgm:spPr/>
    </dgm:pt>
    <dgm:pt modelId="{E32C20D2-6494-4592-900B-6326632BB8F8}" type="pres">
      <dgm:prSet presAssocID="{FC0427DD-8611-40CD-A095-DC9172B3C5C5}" presName="Accent" presStyleLbl="bgShp" presStyleIdx="5" presStyleCnt="6"/>
      <dgm:spPr/>
    </dgm:pt>
    <dgm:pt modelId="{C13AB871-D9C5-41FB-9C62-A74190A48F7A}" type="pres">
      <dgm:prSet presAssocID="{FC0427DD-8611-40CD-A095-DC9172B3C5C5}" presName="Child6" presStyleLbl="node1" presStyleIdx="5" presStyleCnt="6">
        <dgm:presLayoutVars>
          <dgm:chMax val="0"/>
          <dgm:chPref val="0"/>
          <dgm:bulletEnabled val="1"/>
        </dgm:presLayoutVars>
      </dgm:prSet>
      <dgm:spPr/>
    </dgm:pt>
  </dgm:ptLst>
  <dgm:cxnLst>
    <dgm:cxn modelId="{AB9E4502-8AD5-4774-8872-A47970C74D29}" type="presOf" srcId="{FC0427DD-8611-40CD-A095-DC9172B3C5C5}" destId="{C13AB871-D9C5-41FB-9C62-A74190A48F7A}" srcOrd="0" destOrd="0" presId="urn:microsoft.com/office/officeart/2011/layout/HexagonRadial"/>
    <dgm:cxn modelId="{AE013303-9B55-4A5A-B9F2-BBC5DDAF0F5E}" srcId="{DC23292D-5A28-4430-82E6-624AFE7D4202}" destId="{48D31214-228D-4FD3-A279-72B1F26439AE}" srcOrd="8" destOrd="0" parTransId="{E9A5547F-00C9-4D0A-B2DA-AF7D6148A3BB}" sibTransId="{580FEA2F-91D2-489A-B13D-6F2608FCD807}"/>
    <dgm:cxn modelId="{77027405-BDEF-4C99-8567-2784C43CEC49}" srcId="{DC23292D-5A28-4430-82E6-624AFE7D4202}" destId="{EB38CC4B-294F-42A2-910C-2121ADABB30A}" srcOrd="7" destOrd="0" parTransId="{A6191D52-9252-41E6-ABFF-02EB975B2132}" sibTransId="{BDE2AD9C-DD6D-42A7-9E00-271E022B022B}"/>
    <dgm:cxn modelId="{CF899014-0A84-4ABE-BC5F-CC273F282CB7}" srcId="{DC23292D-5A28-4430-82E6-624AFE7D4202}" destId="{A11B0663-4782-4952-84DF-3D604AF59F6A}" srcOrd="6" destOrd="0" parTransId="{EB1ECA1D-E68D-4744-B796-93C65AFE185C}" sibTransId="{EAD2DFF8-FF70-4266-BC1E-126AE3D6E515}"/>
    <dgm:cxn modelId="{E9B4B616-B1F3-4499-8E4D-EB12FD5341AF}" srcId="{CA319DC3-F3E3-4DC1-AB45-9C37AE0B0CCC}" destId="{31457A71-9D3D-4A32-9A95-518C846F344C}" srcOrd="1" destOrd="0" parTransId="{DF85BD5D-2E61-4498-B33E-44A932029306}" sibTransId="{F56478AA-9C71-4153-8B75-4850C5155358}"/>
    <dgm:cxn modelId="{55340D17-E92F-4367-A8BA-2E9CBD3F65D4}" type="presOf" srcId="{CA319DC3-F3E3-4DC1-AB45-9C37AE0B0CCC}" destId="{2A169BE8-A80B-428E-A3F0-C3EC60295633}" srcOrd="0" destOrd="0" presId="urn:microsoft.com/office/officeart/2011/layout/HexagonRadial"/>
    <dgm:cxn modelId="{1841EB1C-562E-4F1C-99F3-5E5101B03772}" srcId="{CA319DC3-F3E3-4DC1-AB45-9C37AE0B0CCC}" destId="{BED10CF1-528D-4B56-BD7F-DF7B42DA0F19}" srcOrd="2" destOrd="0" parTransId="{53B71191-096B-48E8-B0BF-B025E225A377}" sibTransId="{8AE4B903-A55B-4532-8F63-F32BB950E810}"/>
    <dgm:cxn modelId="{FB5A4823-8CA5-4E23-986A-5299D65CC3E3}" type="presOf" srcId="{DC23292D-5A28-4430-82E6-624AFE7D4202}" destId="{26072677-648A-4B76-87E2-D05F97769ECE}" srcOrd="0" destOrd="0" presId="urn:microsoft.com/office/officeart/2011/layout/HexagonRadial"/>
    <dgm:cxn modelId="{4664A623-16CA-4173-8717-BF28C50C0C56}" srcId="{DC23292D-5A28-4430-82E6-624AFE7D4202}" destId="{C2FF9EAC-472E-43E4-9C79-7AB35D8BD99E}" srcOrd="3" destOrd="0" parTransId="{C07950C4-DCE4-4253-B0BC-27B696C11D03}" sibTransId="{161A0865-AE44-4D52-AC2D-9D8909C8E5C8}"/>
    <dgm:cxn modelId="{96624C24-FA49-4EFB-B05F-5C068900E90C}" srcId="{CA319DC3-F3E3-4DC1-AB45-9C37AE0B0CCC}" destId="{9161F6F1-A49A-4C94-85B0-1FF788AEFB76}" srcOrd="3" destOrd="0" parTransId="{0274F70B-3146-4E7E-ABEA-AADFD2FBC32E}" sibTransId="{CEFF6FB1-8565-4727-9528-2353EC46D6E0}"/>
    <dgm:cxn modelId="{FCF3835B-E1CF-4095-A979-0E889F4A2686}" type="presOf" srcId="{9161F6F1-A49A-4C94-85B0-1FF788AEFB76}" destId="{AC1F8661-BA53-4E84-BAB3-81B4947200E4}" srcOrd="0" destOrd="0" presId="urn:microsoft.com/office/officeart/2011/layout/HexagonRadial"/>
    <dgm:cxn modelId="{5B953342-2ADA-415F-AA7C-E88E3CB0AAEF}" srcId="{CA319DC3-F3E3-4DC1-AB45-9C37AE0B0CCC}" destId="{35262804-7903-4562-92B5-39E6CD0EDBDA}" srcOrd="0" destOrd="0" parTransId="{7D5FF861-5D08-4D7E-8D4C-CE0FF6B319CE}" sibTransId="{A7E167B2-10F3-43F6-BF20-22069171EB85}"/>
    <dgm:cxn modelId="{BA8E6544-3525-4D07-9F99-747D93344D0E}" srcId="{DC23292D-5A28-4430-82E6-624AFE7D4202}" destId="{6410E612-7E3B-44C5-936E-E6BF05EBC519}" srcOrd="5" destOrd="0" parTransId="{6F741BBC-8802-41F1-BAF0-2CA5DDEF2768}" sibTransId="{68B3F176-EB7F-45B7-8CAE-DB8B4230550B}"/>
    <dgm:cxn modelId="{575B224D-F071-4DC4-A015-55EE4CCB8E4A}" srcId="{DC23292D-5A28-4430-82E6-624AFE7D4202}" destId="{60E7D234-7A6F-41A9-AD59-87C66C9F0D44}" srcOrd="4" destOrd="0" parTransId="{F3C973F4-B813-4039-A7C4-32CB379DFF68}" sibTransId="{1C4C2907-666A-4DC9-929C-69DDD672F9E6}"/>
    <dgm:cxn modelId="{2AB57271-45E7-4815-ABF7-8B492F3470B8}" srcId="{CA319DC3-F3E3-4DC1-AB45-9C37AE0B0CCC}" destId="{E7F351F4-E4F2-40F0-AD28-CDE2214808CA}" srcOrd="4" destOrd="0" parTransId="{ED5D4970-C552-48EE-BDFA-7CCCF618E5CF}" sibTransId="{4800BA09-BF22-4D89-AF8C-F142C5ADEE94}"/>
    <dgm:cxn modelId="{D7ECE377-E652-492D-83DC-BB1B7B8E6949}" type="presOf" srcId="{E7F351F4-E4F2-40F0-AD28-CDE2214808CA}" destId="{3DDB8065-0EA2-4CC8-956B-BCCC7805FD55}" srcOrd="0" destOrd="0" presId="urn:microsoft.com/office/officeart/2011/layout/HexagonRadial"/>
    <dgm:cxn modelId="{BF5EC459-AD12-4242-AC08-E58204523F76}" type="presOf" srcId="{BED10CF1-528D-4B56-BD7F-DF7B42DA0F19}" destId="{CA4A2EB1-D02A-47C7-9EBF-245CC80DB7B0}" srcOrd="0" destOrd="0" presId="urn:microsoft.com/office/officeart/2011/layout/HexagonRadial"/>
    <dgm:cxn modelId="{AC1B3D89-720E-40FF-8919-907521283636}" srcId="{DC23292D-5A28-4430-82E6-624AFE7D4202}" destId="{663E1B46-7ACA-4D33-BA99-A36EA5567441}" srcOrd="1" destOrd="0" parTransId="{763B4497-C37E-44A6-A7D1-98A57F230EE8}" sibTransId="{75B7E355-0AD6-4B49-A21E-56FB96FA748F}"/>
    <dgm:cxn modelId="{6546449E-A357-47CC-9381-488EDBC1092A}" srcId="{DC23292D-5A28-4430-82E6-624AFE7D4202}" destId="{43C76C56-E3E3-4166-B54D-45A9F5D4AF09}" srcOrd="2" destOrd="0" parTransId="{D03F9233-DBD0-488A-B785-5DEC77A537EF}" sibTransId="{419B674B-0A2A-4906-B64E-D2CF53C5D25F}"/>
    <dgm:cxn modelId="{1EFBC5A2-28FC-4CC9-AAA5-68B2CE1EF66A}" srcId="{CA319DC3-F3E3-4DC1-AB45-9C37AE0B0CCC}" destId="{FC0427DD-8611-40CD-A095-DC9172B3C5C5}" srcOrd="5" destOrd="0" parTransId="{F5933C60-E514-435A-9706-B8CDB53C570D}" sibTransId="{8E91B7C4-EDD5-4E45-BA87-0B51F8464A72}"/>
    <dgm:cxn modelId="{609FCEC1-48ED-435A-9D59-943EE60EFE1C}" type="presOf" srcId="{35262804-7903-4562-92B5-39E6CD0EDBDA}" destId="{BA130B1F-58FE-4F93-A382-FD18A1D6D1F5}" srcOrd="0" destOrd="0" presId="urn:microsoft.com/office/officeart/2011/layout/HexagonRadial"/>
    <dgm:cxn modelId="{D7B70CD7-947C-440C-8483-95389F8F855B}" srcId="{DC23292D-5A28-4430-82E6-624AFE7D4202}" destId="{CA319DC3-F3E3-4DC1-AB45-9C37AE0B0CCC}" srcOrd="0" destOrd="0" parTransId="{FCFE79F6-2BF5-48BB-AAD9-3E8A111BB488}" sibTransId="{128246F0-1A54-463E-9DEA-C1C9F4E18590}"/>
    <dgm:cxn modelId="{C14930EE-7D89-4699-A1E5-7D48E788145A}" type="presOf" srcId="{31457A71-9D3D-4A32-9A95-518C846F344C}" destId="{5300E65F-4DD2-4C9B-9590-592E1A1F34FD}" srcOrd="0" destOrd="0" presId="urn:microsoft.com/office/officeart/2011/layout/HexagonRadial"/>
    <dgm:cxn modelId="{18503500-1F09-4356-AC8A-A08DD963DB12}" type="presParOf" srcId="{26072677-648A-4B76-87E2-D05F97769ECE}" destId="{2A169BE8-A80B-428E-A3F0-C3EC60295633}" srcOrd="0" destOrd="0" presId="urn:microsoft.com/office/officeart/2011/layout/HexagonRadial"/>
    <dgm:cxn modelId="{7907DA52-8474-4B57-838C-0126BFBEC2B9}" type="presParOf" srcId="{26072677-648A-4B76-87E2-D05F97769ECE}" destId="{681AD01D-706F-4C17-8AF3-3E4110219580}" srcOrd="1" destOrd="0" presId="urn:microsoft.com/office/officeart/2011/layout/HexagonRadial"/>
    <dgm:cxn modelId="{F673474C-0CC7-4FB7-87F7-B14CF6180CE9}" type="presParOf" srcId="{681AD01D-706F-4C17-8AF3-3E4110219580}" destId="{BC67FB5B-D0B5-4C0F-90B6-06B6497EE4FB}" srcOrd="0" destOrd="0" presId="urn:microsoft.com/office/officeart/2011/layout/HexagonRadial"/>
    <dgm:cxn modelId="{AA601F38-9D7A-404A-8D79-E6305B2192B3}" type="presParOf" srcId="{26072677-648A-4B76-87E2-D05F97769ECE}" destId="{BA130B1F-58FE-4F93-A382-FD18A1D6D1F5}" srcOrd="2" destOrd="0" presId="urn:microsoft.com/office/officeart/2011/layout/HexagonRadial"/>
    <dgm:cxn modelId="{348A1620-0D7F-4EF7-88D5-6C5C7BBA2A64}" type="presParOf" srcId="{26072677-648A-4B76-87E2-D05F97769ECE}" destId="{F708EFE9-3AF6-4EBD-BEE0-537F5C2FC3AB}" srcOrd="3" destOrd="0" presId="urn:microsoft.com/office/officeart/2011/layout/HexagonRadial"/>
    <dgm:cxn modelId="{9D91955F-779B-4466-B28A-0B1513641D65}" type="presParOf" srcId="{F708EFE9-3AF6-4EBD-BEE0-537F5C2FC3AB}" destId="{6CB6D4E9-0BA7-4719-87CF-89D6BA16EB38}" srcOrd="0" destOrd="0" presId="urn:microsoft.com/office/officeart/2011/layout/HexagonRadial"/>
    <dgm:cxn modelId="{E6AA6266-75EA-406E-83F2-43A10F6CD8DB}" type="presParOf" srcId="{26072677-648A-4B76-87E2-D05F97769ECE}" destId="{5300E65F-4DD2-4C9B-9590-592E1A1F34FD}" srcOrd="4" destOrd="0" presId="urn:microsoft.com/office/officeart/2011/layout/HexagonRadial"/>
    <dgm:cxn modelId="{CF888F75-5C1D-4984-868F-7AA6EAACB6BB}" type="presParOf" srcId="{26072677-648A-4B76-87E2-D05F97769ECE}" destId="{438EB870-B9EF-4CD8-A0BA-1814579B2E7B}" srcOrd="5" destOrd="0" presId="urn:microsoft.com/office/officeart/2011/layout/HexagonRadial"/>
    <dgm:cxn modelId="{B1250A76-2D56-42C3-AFDF-603FF3FA0500}" type="presParOf" srcId="{438EB870-B9EF-4CD8-A0BA-1814579B2E7B}" destId="{CEDA1799-A0E4-42B2-8B70-3597950337AE}" srcOrd="0" destOrd="0" presId="urn:microsoft.com/office/officeart/2011/layout/HexagonRadial"/>
    <dgm:cxn modelId="{CC56721C-39DA-4A32-92AE-DE08B3981BC6}" type="presParOf" srcId="{26072677-648A-4B76-87E2-D05F97769ECE}" destId="{CA4A2EB1-D02A-47C7-9EBF-245CC80DB7B0}" srcOrd="6" destOrd="0" presId="urn:microsoft.com/office/officeart/2011/layout/HexagonRadial"/>
    <dgm:cxn modelId="{FF9020ED-D918-4A81-99B4-76BD9274688A}" type="presParOf" srcId="{26072677-648A-4B76-87E2-D05F97769ECE}" destId="{0883B5B7-24DB-4EEB-A2C9-E30E96B79F28}" srcOrd="7" destOrd="0" presId="urn:microsoft.com/office/officeart/2011/layout/HexagonRadial"/>
    <dgm:cxn modelId="{D209B19C-AAB1-4C3D-8BC7-B6D21C7A30E6}" type="presParOf" srcId="{0883B5B7-24DB-4EEB-A2C9-E30E96B79F28}" destId="{4B7A0AA2-08FE-4DBF-B639-74B25CDA90B3}" srcOrd="0" destOrd="0" presId="urn:microsoft.com/office/officeart/2011/layout/HexagonRadial"/>
    <dgm:cxn modelId="{7E4D00B2-4841-49D4-8595-A81675970C56}" type="presParOf" srcId="{26072677-648A-4B76-87E2-D05F97769ECE}" destId="{AC1F8661-BA53-4E84-BAB3-81B4947200E4}" srcOrd="8" destOrd="0" presId="urn:microsoft.com/office/officeart/2011/layout/HexagonRadial"/>
    <dgm:cxn modelId="{31A1AD13-F242-49DB-9539-20FD5D51FF10}" type="presParOf" srcId="{26072677-648A-4B76-87E2-D05F97769ECE}" destId="{5A9B9594-64FF-4CCF-BAC8-E52DB17114F9}" srcOrd="9" destOrd="0" presId="urn:microsoft.com/office/officeart/2011/layout/HexagonRadial"/>
    <dgm:cxn modelId="{C1515DAC-1C84-4423-BB04-8FD93472695B}" type="presParOf" srcId="{5A9B9594-64FF-4CCF-BAC8-E52DB17114F9}" destId="{C982A4D2-AAB6-4E30-AA60-6B2EC43212F0}" srcOrd="0" destOrd="0" presId="urn:microsoft.com/office/officeart/2011/layout/HexagonRadial"/>
    <dgm:cxn modelId="{01B9B6BC-8E7F-42EB-AFD6-61CCB0016F66}" type="presParOf" srcId="{26072677-648A-4B76-87E2-D05F97769ECE}" destId="{3DDB8065-0EA2-4CC8-956B-BCCC7805FD55}" srcOrd="10" destOrd="0" presId="urn:microsoft.com/office/officeart/2011/layout/HexagonRadial"/>
    <dgm:cxn modelId="{CC816A2D-A95E-4229-A9DE-B3734BB69AC8}" type="presParOf" srcId="{26072677-648A-4B76-87E2-D05F97769ECE}" destId="{FA2E0FAA-24F3-478A-90B4-644C0F6D8433}" srcOrd="11" destOrd="0" presId="urn:microsoft.com/office/officeart/2011/layout/HexagonRadial"/>
    <dgm:cxn modelId="{D8A20A6D-8B06-4E18-9CF3-9D3F0051305D}" type="presParOf" srcId="{FA2E0FAA-24F3-478A-90B4-644C0F6D8433}" destId="{E32C20D2-6494-4592-900B-6326632BB8F8}" srcOrd="0" destOrd="0" presId="urn:microsoft.com/office/officeart/2011/layout/HexagonRadial"/>
    <dgm:cxn modelId="{DE35FDE7-B412-4944-A99B-FB3B03417581}" type="presParOf" srcId="{26072677-648A-4B76-87E2-D05F97769ECE}" destId="{C13AB871-D9C5-41FB-9C62-A74190A48F7A}"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23292D-5A28-4430-82E6-624AFE7D4202}"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CA319DC3-F3E3-4DC1-AB45-9C37AE0B0CCC}">
      <dgm:prSet phldrT="[Text]" custT="1"/>
      <dgm:spPr>
        <a:solidFill>
          <a:schemeClr val="accent3">
            <a:lumMod val="75000"/>
          </a:schemeClr>
        </a:solidFill>
      </dgm:spPr>
      <dgm:t>
        <a:bodyPr/>
        <a:lstStyle/>
        <a:p>
          <a:r>
            <a:rPr lang="en-US" sz="1400" b="1" dirty="0">
              <a:latin typeface="Times New Roman" panose="02020603050405020304" pitchFamily="18" charset="0"/>
              <a:cs typeface="Times New Roman" panose="02020603050405020304" pitchFamily="18" charset="0"/>
            </a:rPr>
            <a:t>Starting Point</a:t>
          </a:r>
        </a:p>
        <a:p>
          <a:r>
            <a:rPr lang="en-US" sz="1400" b="1" dirty="0">
              <a:latin typeface="Times New Roman" panose="02020603050405020304" pitchFamily="18" charset="0"/>
              <a:cs typeface="Times New Roman" panose="02020603050405020304" pitchFamily="18" charset="0"/>
            </a:rPr>
            <a:t>SP 800-37 RV2</a:t>
          </a:r>
        </a:p>
        <a:p>
          <a:r>
            <a:rPr lang="en-US" sz="1600" b="1" dirty="0">
              <a:latin typeface="Times New Roman" panose="02020603050405020304" pitchFamily="18" charset="0"/>
              <a:cs typeface="Times New Roman" panose="02020603050405020304" pitchFamily="18" charset="0"/>
            </a:rPr>
            <a:t>PREPARE</a:t>
          </a:r>
        </a:p>
      </dgm:t>
    </dgm:pt>
    <dgm:pt modelId="{FCFE79F6-2BF5-48BB-AAD9-3E8A111BB488}" type="parTrans" cxnId="{D7B70CD7-947C-440C-8483-95389F8F855B}">
      <dgm:prSet/>
      <dgm:spPr/>
      <dgm:t>
        <a:bodyPr/>
        <a:lstStyle/>
        <a:p>
          <a:endParaRPr lang="en-US"/>
        </a:p>
      </dgm:t>
    </dgm:pt>
    <dgm:pt modelId="{128246F0-1A54-463E-9DEA-C1C9F4E18590}" type="sibTrans" cxnId="{D7B70CD7-947C-440C-8483-95389F8F855B}">
      <dgm:prSet/>
      <dgm:spPr/>
      <dgm:t>
        <a:bodyPr/>
        <a:lstStyle/>
        <a:p>
          <a:endParaRPr lang="en-US"/>
        </a:p>
      </dgm:t>
    </dgm:pt>
    <dgm:pt modelId="{35262804-7903-4562-92B5-39E6CD0EDBDA}">
      <dgm:prSet phldrT="[Text]" custT="1"/>
      <dgm:spPr>
        <a:solidFill>
          <a:srgbClr val="00B050"/>
        </a:solidFill>
      </dgm:spPr>
      <dgm:t>
        <a:bodyPr/>
        <a:lstStyle/>
        <a:p>
          <a:r>
            <a:rPr lang="en-US" sz="1400" b="1" dirty="0">
              <a:latin typeface="Times New Roman" panose="02020603050405020304" pitchFamily="18" charset="0"/>
              <a:cs typeface="Times New Roman" panose="02020603050405020304" pitchFamily="18" charset="0"/>
            </a:rPr>
            <a:t>FIPS 199 / SP 800-60</a:t>
          </a:r>
        </a:p>
        <a:p>
          <a:r>
            <a:rPr lang="en-US" sz="1600" b="1" dirty="0">
              <a:latin typeface="Times New Roman" panose="02020603050405020304" pitchFamily="18" charset="0"/>
              <a:cs typeface="Times New Roman" panose="02020603050405020304" pitchFamily="18" charset="0"/>
            </a:rPr>
            <a:t>CATEGORIZE</a:t>
          </a:r>
          <a:r>
            <a:rPr lang="en-US" sz="1800" b="1"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Information System</a:t>
          </a:r>
        </a:p>
      </dgm:t>
    </dgm:pt>
    <dgm:pt modelId="{7D5FF861-5D08-4D7E-8D4C-CE0FF6B319CE}" type="parTrans" cxnId="{5B953342-2ADA-415F-AA7C-E88E3CB0AAEF}">
      <dgm:prSet/>
      <dgm:spPr/>
      <dgm:t>
        <a:bodyPr/>
        <a:lstStyle/>
        <a:p>
          <a:endParaRPr lang="en-US"/>
        </a:p>
      </dgm:t>
    </dgm:pt>
    <dgm:pt modelId="{A7E167B2-10F3-43F6-BF20-22069171EB85}" type="sibTrans" cxnId="{5B953342-2ADA-415F-AA7C-E88E3CB0AAEF}">
      <dgm:prSet/>
      <dgm:spPr/>
      <dgm:t>
        <a:bodyPr/>
        <a:lstStyle/>
        <a:p>
          <a:endParaRPr lang="en-US"/>
        </a:p>
      </dgm:t>
    </dgm:pt>
    <dgm:pt modelId="{31457A71-9D3D-4A32-9A95-518C846F344C}">
      <dgm:prSet phldrT="[Text]" custT="1"/>
      <dgm:spPr>
        <a:solidFill>
          <a:schemeClr val="accent5">
            <a:lumMod val="75000"/>
          </a:schemeClr>
        </a:solidFill>
      </dgm:spPr>
      <dgm:t>
        <a:bodyPr/>
        <a:lstStyle/>
        <a:p>
          <a:r>
            <a:rPr lang="en-US" sz="1400" b="1" dirty="0">
              <a:latin typeface="Times New Roman" panose="02020603050405020304" pitchFamily="18" charset="0"/>
              <a:cs typeface="Times New Roman" panose="02020603050405020304" pitchFamily="18" charset="0"/>
            </a:rPr>
            <a:t>FIPS 200 / SP 800-53 </a:t>
          </a:r>
        </a:p>
        <a:p>
          <a:r>
            <a:rPr lang="en-US" sz="1600" b="1" dirty="0">
              <a:latin typeface="Times New Roman" panose="02020603050405020304" pitchFamily="18" charset="0"/>
              <a:cs typeface="Times New Roman" panose="02020603050405020304" pitchFamily="18" charset="0"/>
            </a:rPr>
            <a:t>SELECT</a:t>
          </a:r>
        </a:p>
        <a:p>
          <a:r>
            <a:rPr lang="en-US" sz="1400" b="1" dirty="0">
              <a:latin typeface="Times New Roman" panose="02020603050405020304" pitchFamily="18" charset="0"/>
              <a:cs typeface="Times New Roman" panose="02020603050405020304" pitchFamily="18" charset="0"/>
            </a:rPr>
            <a:t>Security Controls</a:t>
          </a:r>
        </a:p>
      </dgm:t>
    </dgm:pt>
    <dgm:pt modelId="{DF85BD5D-2E61-4498-B33E-44A932029306}" type="parTrans" cxnId="{E9B4B616-B1F3-4499-8E4D-EB12FD5341AF}">
      <dgm:prSet/>
      <dgm:spPr/>
      <dgm:t>
        <a:bodyPr/>
        <a:lstStyle/>
        <a:p>
          <a:endParaRPr lang="en-US"/>
        </a:p>
      </dgm:t>
    </dgm:pt>
    <dgm:pt modelId="{F56478AA-9C71-4153-8B75-4850C5155358}" type="sibTrans" cxnId="{E9B4B616-B1F3-4499-8E4D-EB12FD5341AF}">
      <dgm:prSet/>
      <dgm:spPr/>
      <dgm:t>
        <a:bodyPr/>
        <a:lstStyle/>
        <a:p>
          <a:endParaRPr lang="en-US"/>
        </a:p>
      </dgm:t>
    </dgm:pt>
    <dgm:pt modelId="{BED10CF1-528D-4B56-BD7F-DF7B42DA0F19}">
      <dgm:prSet phldrT="[Text]" custT="1"/>
      <dgm:spPr>
        <a:solidFill>
          <a:schemeClr val="tx2">
            <a:lumMod val="75000"/>
          </a:schemeClr>
        </a:solidFill>
      </dgm:spPr>
      <dgm:t>
        <a:bodyPr/>
        <a:lstStyle/>
        <a:p>
          <a:r>
            <a:rPr lang="en-US" sz="1400" b="1" dirty="0">
              <a:latin typeface="Times New Roman" panose="02020603050405020304" pitchFamily="18" charset="0"/>
              <a:cs typeface="Times New Roman" panose="02020603050405020304" pitchFamily="18" charset="0"/>
            </a:rPr>
            <a:t>SPs / 800-70</a:t>
          </a:r>
        </a:p>
        <a:p>
          <a:r>
            <a:rPr lang="en-US" sz="1600" b="1" dirty="0">
              <a:latin typeface="Times New Roman" panose="02020603050405020304" pitchFamily="18" charset="0"/>
              <a:cs typeface="Times New Roman" panose="02020603050405020304" pitchFamily="18" charset="0"/>
            </a:rPr>
            <a:t>IMPLEMENT</a:t>
          </a:r>
        </a:p>
        <a:p>
          <a:r>
            <a:rPr lang="en-US" sz="1400" b="1" dirty="0">
              <a:latin typeface="Times New Roman" panose="02020603050405020304" pitchFamily="18" charset="0"/>
              <a:cs typeface="Times New Roman" panose="02020603050405020304" pitchFamily="18" charset="0"/>
            </a:rPr>
            <a:t>Security Controls</a:t>
          </a:r>
        </a:p>
      </dgm:t>
    </dgm:pt>
    <dgm:pt modelId="{53B71191-096B-48E8-B0BF-B025E225A377}" type="parTrans" cxnId="{1841EB1C-562E-4F1C-99F3-5E5101B03772}">
      <dgm:prSet/>
      <dgm:spPr/>
      <dgm:t>
        <a:bodyPr/>
        <a:lstStyle/>
        <a:p>
          <a:endParaRPr lang="en-US"/>
        </a:p>
      </dgm:t>
    </dgm:pt>
    <dgm:pt modelId="{8AE4B903-A55B-4532-8F63-F32BB950E810}" type="sibTrans" cxnId="{1841EB1C-562E-4F1C-99F3-5E5101B03772}">
      <dgm:prSet/>
      <dgm:spPr/>
      <dgm:t>
        <a:bodyPr/>
        <a:lstStyle/>
        <a:p>
          <a:endParaRPr lang="en-US"/>
        </a:p>
      </dgm:t>
    </dgm:pt>
    <dgm:pt modelId="{9161F6F1-A49A-4C94-85B0-1FF788AEFB76}">
      <dgm:prSet phldrT="[Text]" custT="1"/>
      <dgm:spPr/>
      <dgm:t>
        <a:bodyPr/>
        <a:lstStyle/>
        <a:p>
          <a:r>
            <a:rPr lang="en-US" sz="1400" b="1" dirty="0">
              <a:latin typeface="Times New Roman" panose="02020603050405020304" pitchFamily="18" charset="0"/>
              <a:cs typeface="Times New Roman" panose="02020603050405020304" pitchFamily="18" charset="0"/>
            </a:rPr>
            <a:t>SP 800-53A</a:t>
          </a:r>
        </a:p>
        <a:p>
          <a:r>
            <a:rPr lang="en-US" sz="1600" b="1" dirty="0">
              <a:latin typeface="Times New Roman" panose="02020603050405020304" pitchFamily="18" charset="0"/>
              <a:cs typeface="Times New Roman" panose="02020603050405020304" pitchFamily="18" charset="0"/>
            </a:rPr>
            <a:t>ASSESS</a:t>
          </a:r>
        </a:p>
        <a:p>
          <a:r>
            <a:rPr lang="en-US" sz="1400" b="1" dirty="0">
              <a:latin typeface="Times New Roman" panose="02020603050405020304" pitchFamily="18" charset="0"/>
              <a:cs typeface="Times New Roman" panose="02020603050405020304" pitchFamily="18" charset="0"/>
            </a:rPr>
            <a:t>Security Controls</a:t>
          </a:r>
        </a:p>
      </dgm:t>
    </dgm:pt>
    <dgm:pt modelId="{0274F70B-3146-4E7E-ABEA-AADFD2FBC32E}" type="parTrans" cxnId="{96624C24-FA49-4EFB-B05F-5C068900E90C}">
      <dgm:prSet/>
      <dgm:spPr/>
      <dgm:t>
        <a:bodyPr/>
        <a:lstStyle/>
        <a:p>
          <a:endParaRPr lang="en-US"/>
        </a:p>
      </dgm:t>
    </dgm:pt>
    <dgm:pt modelId="{CEFF6FB1-8565-4727-9528-2353EC46D6E0}" type="sibTrans" cxnId="{96624C24-FA49-4EFB-B05F-5C068900E90C}">
      <dgm:prSet/>
      <dgm:spPr/>
      <dgm:t>
        <a:bodyPr/>
        <a:lstStyle/>
        <a:p>
          <a:endParaRPr lang="en-US"/>
        </a:p>
      </dgm:t>
    </dgm:pt>
    <dgm:pt modelId="{E7F351F4-E4F2-40F0-AD28-CDE2214808CA}">
      <dgm:prSet phldrT="[Text]" custT="1"/>
      <dgm:spPr>
        <a:solidFill>
          <a:schemeClr val="accent2">
            <a:lumMod val="75000"/>
          </a:schemeClr>
        </a:solidFill>
      </dgm:spPr>
      <dgm:t>
        <a:bodyPr/>
        <a:lstStyle/>
        <a:p>
          <a:r>
            <a:rPr lang="en-US" sz="1400" b="1" dirty="0">
              <a:latin typeface="Times New Roman" panose="02020603050405020304" pitchFamily="18" charset="0"/>
              <a:cs typeface="Times New Roman" panose="02020603050405020304" pitchFamily="18" charset="0"/>
            </a:rPr>
            <a:t>SP 800-37</a:t>
          </a:r>
        </a:p>
        <a:p>
          <a:r>
            <a:rPr lang="en-US" sz="1600" b="1" dirty="0">
              <a:latin typeface="Times New Roman" panose="02020603050405020304" pitchFamily="18" charset="0"/>
              <a:cs typeface="Times New Roman" panose="02020603050405020304" pitchFamily="18" charset="0"/>
            </a:rPr>
            <a:t>AUTHORIZE</a:t>
          </a:r>
        </a:p>
        <a:p>
          <a:r>
            <a:rPr lang="en-US" sz="1400" b="1" dirty="0">
              <a:latin typeface="Times New Roman" panose="02020603050405020304" pitchFamily="18" charset="0"/>
              <a:cs typeface="Times New Roman" panose="02020603050405020304" pitchFamily="18" charset="0"/>
            </a:rPr>
            <a:t>Information System</a:t>
          </a:r>
          <a:r>
            <a:rPr lang="en-US" sz="1600" b="1" dirty="0">
              <a:latin typeface="Times New Roman" panose="02020603050405020304" pitchFamily="18" charset="0"/>
              <a:cs typeface="Times New Roman" panose="02020603050405020304" pitchFamily="18" charset="0"/>
            </a:rPr>
            <a:t> </a:t>
          </a:r>
        </a:p>
      </dgm:t>
    </dgm:pt>
    <dgm:pt modelId="{ED5D4970-C552-48EE-BDFA-7CCCF618E5CF}" type="parTrans" cxnId="{2AB57271-45E7-4815-ABF7-8B492F3470B8}">
      <dgm:prSet/>
      <dgm:spPr/>
      <dgm:t>
        <a:bodyPr/>
        <a:lstStyle/>
        <a:p>
          <a:endParaRPr lang="en-US"/>
        </a:p>
      </dgm:t>
    </dgm:pt>
    <dgm:pt modelId="{4800BA09-BF22-4D89-AF8C-F142C5ADEE94}" type="sibTrans" cxnId="{2AB57271-45E7-4815-ABF7-8B492F3470B8}">
      <dgm:prSet/>
      <dgm:spPr/>
      <dgm:t>
        <a:bodyPr/>
        <a:lstStyle/>
        <a:p>
          <a:endParaRPr lang="en-US"/>
        </a:p>
      </dgm:t>
    </dgm:pt>
    <dgm:pt modelId="{FC0427DD-8611-40CD-A095-DC9172B3C5C5}">
      <dgm:prSet phldrT="[Text]" custT="1"/>
      <dgm:spPr>
        <a:solidFill>
          <a:srgbClr val="7030A0"/>
        </a:solidFill>
      </dgm:spPr>
      <dgm:t>
        <a:bodyPr/>
        <a:lstStyle/>
        <a:p>
          <a:r>
            <a:rPr lang="en-US" sz="1400" b="1" dirty="0">
              <a:latin typeface="Times New Roman" panose="02020603050405020304" pitchFamily="18" charset="0"/>
              <a:cs typeface="Times New Roman" panose="02020603050405020304" pitchFamily="18" charset="0"/>
            </a:rPr>
            <a:t>SP 800-137</a:t>
          </a:r>
        </a:p>
        <a:p>
          <a:r>
            <a:rPr lang="en-US" sz="1600" b="1" dirty="0">
              <a:latin typeface="Times New Roman" panose="02020603050405020304" pitchFamily="18" charset="0"/>
              <a:cs typeface="Times New Roman" panose="02020603050405020304" pitchFamily="18" charset="0"/>
            </a:rPr>
            <a:t>MONITOR</a:t>
          </a:r>
        </a:p>
        <a:p>
          <a:r>
            <a:rPr lang="en-US" sz="1400" b="1" dirty="0">
              <a:latin typeface="Times New Roman" panose="02020603050405020304" pitchFamily="18" charset="0"/>
              <a:cs typeface="Times New Roman" panose="02020603050405020304" pitchFamily="18" charset="0"/>
            </a:rPr>
            <a:t>Security State</a:t>
          </a:r>
        </a:p>
      </dgm:t>
    </dgm:pt>
    <dgm:pt modelId="{F5933C60-E514-435A-9706-B8CDB53C570D}" type="parTrans" cxnId="{1EFBC5A2-28FC-4CC9-AAA5-68B2CE1EF66A}">
      <dgm:prSet/>
      <dgm:spPr/>
      <dgm:t>
        <a:bodyPr/>
        <a:lstStyle/>
        <a:p>
          <a:endParaRPr lang="en-US"/>
        </a:p>
      </dgm:t>
    </dgm:pt>
    <dgm:pt modelId="{8E91B7C4-EDD5-4E45-BA87-0B51F8464A72}" type="sibTrans" cxnId="{1EFBC5A2-28FC-4CC9-AAA5-68B2CE1EF66A}">
      <dgm:prSet/>
      <dgm:spPr/>
      <dgm:t>
        <a:bodyPr/>
        <a:lstStyle/>
        <a:p>
          <a:endParaRPr lang="en-US"/>
        </a:p>
      </dgm:t>
    </dgm:pt>
    <dgm:pt modelId="{EB38CC4B-294F-42A2-910C-2121ADABB30A}">
      <dgm:prSet/>
      <dgm:spPr/>
      <dgm:t>
        <a:bodyPr/>
        <a:lstStyle/>
        <a:p>
          <a:endParaRPr lang="en-US"/>
        </a:p>
      </dgm:t>
    </dgm:pt>
    <dgm:pt modelId="{A6191D52-9252-41E6-ABFF-02EB975B2132}" type="parTrans" cxnId="{77027405-BDEF-4C99-8567-2784C43CEC49}">
      <dgm:prSet/>
      <dgm:spPr/>
      <dgm:t>
        <a:bodyPr/>
        <a:lstStyle/>
        <a:p>
          <a:endParaRPr lang="en-US"/>
        </a:p>
      </dgm:t>
    </dgm:pt>
    <dgm:pt modelId="{BDE2AD9C-DD6D-42A7-9E00-271E022B022B}" type="sibTrans" cxnId="{77027405-BDEF-4C99-8567-2784C43CEC49}">
      <dgm:prSet/>
      <dgm:spPr/>
      <dgm:t>
        <a:bodyPr/>
        <a:lstStyle/>
        <a:p>
          <a:endParaRPr lang="en-US"/>
        </a:p>
      </dgm:t>
    </dgm:pt>
    <dgm:pt modelId="{48D31214-228D-4FD3-A279-72B1F26439AE}">
      <dgm:prSet/>
      <dgm:spPr/>
      <dgm:t>
        <a:bodyPr/>
        <a:lstStyle/>
        <a:p>
          <a:endParaRPr lang="en-US" dirty="0"/>
        </a:p>
      </dgm:t>
    </dgm:pt>
    <dgm:pt modelId="{E9A5547F-00C9-4D0A-B2DA-AF7D6148A3BB}" type="parTrans" cxnId="{AE013303-9B55-4A5A-B9F2-BBC5DDAF0F5E}">
      <dgm:prSet/>
      <dgm:spPr/>
      <dgm:t>
        <a:bodyPr/>
        <a:lstStyle/>
        <a:p>
          <a:endParaRPr lang="en-US"/>
        </a:p>
      </dgm:t>
    </dgm:pt>
    <dgm:pt modelId="{580FEA2F-91D2-489A-B13D-6F2608FCD807}" type="sibTrans" cxnId="{AE013303-9B55-4A5A-B9F2-BBC5DDAF0F5E}">
      <dgm:prSet/>
      <dgm:spPr/>
      <dgm:t>
        <a:bodyPr/>
        <a:lstStyle/>
        <a:p>
          <a:endParaRPr lang="en-US"/>
        </a:p>
      </dgm:t>
    </dgm:pt>
    <dgm:pt modelId="{60E7D234-7A6F-41A9-AD59-87C66C9F0D44}">
      <dgm:prSet/>
      <dgm:spPr/>
      <dgm:t>
        <a:bodyPr/>
        <a:lstStyle/>
        <a:p>
          <a:endParaRPr lang="en-US"/>
        </a:p>
      </dgm:t>
    </dgm:pt>
    <dgm:pt modelId="{F3C973F4-B813-4039-A7C4-32CB379DFF68}" type="parTrans" cxnId="{575B224D-F071-4DC4-A015-55EE4CCB8E4A}">
      <dgm:prSet/>
      <dgm:spPr/>
      <dgm:t>
        <a:bodyPr/>
        <a:lstStyle/>
        <a:p>
          <a:endParaRPr lang="en-US"/>
        </a:p>
      </dgm:t>
    </dgm:pt>
    <dgm:pt modelId="{1C4C2907-666A-4DC9-929C-69DDD672F9E6}" type="sibTrans" cxnId="{575B224D-F071-4DC4-A015-55EE4CCB8E4A}">
      <dgm:prSet/>
      <dgm:spPr/>
      <dgm:t>
        <a:bodyPr/>
        <a:lstStyle/>
        <a:p>
          <a:endParaRPr lang="en-US"/>
        </a:p>
      </dgm:t>
    </dgm:pt>
    <dgm:pt modelId="{6410E612-7E3B-44C5-936E-E6BF05EBC519}">
      <dgm:prSet/>
      <dgm:spPr/>
      <dgm:t>
        <a:bodyPr/>
        <a:lstStyle/>
        <a:p>
          <a:endParaRPr lang="en-US"/>
        </a:p>
      </dgm:t>
    </dgm:pt>
    <dgm:pt modelId="{6F741BBC-8802-41F1-BAF0-2CA5DDEF2768}" type="parTrans" cxnId="{BA8E6544-3525-4D07-9F99-747D93344D0E}">
      <dgm:prSet/>
      <dgm:spPr/>
      <dgm:t>
        <a:bodyPr/>
        <a:lstStyle/>
        <a:p>
          <a:endParaRPr lang="en-US"/>
        </a:p>
      </dgm:t>
    </dgm:pt>
    <dgm:pt modelId="{68B3F176-EB7F-45B7-8CAE-DB8B4230550B}" type="sibTrans" cxnId="{BA8E6544-3525-4D07-9F99-747D93344D0E}">
      <dgm:prSet/>
      <dgm:spPr/>
      <dgm:t>
        <a:bodyPr/>
        <a:lstStyle/>
        <a:p>
          <a:endParaRPr lang="en-US"/>
        </a:p>
      </dgm:t>
    </dgm:pt>
    <dgm:pt modelId="{A11B0663-4782-4952-84DF-3D604AF59F6A}">
      <dgm:prSet/>
      <dgm:spPr/>
      <dgm:t>
        <a:bodyPr/>
        <a:lstStyle/>
        <a:p>
          <a:endParaRPr lang="en-US"/>
        </a:p>
      </dgm:t>
    </dgm:pt>
    <dgm:pt modelId="{EB1ECA1D-E68D-4744-B796-93C65AFE185C}" type="parTrans" cxnId="{CF899014-0A84-4ABE-BC5F-CC273F282CB7}">
      <dgm:prSet/>
      <dgm:spPr/>
      <dgm:t>
        <a:bodyPr/>
        <a:lstStyle/>
        <a:p>
          <a:endParaRPr lang="en-US"/>
        </a:p>
      </dgm:t>
    </dgm:pt>
    <dgm:pt modelId="{EAD2DFF8-FF70-4266-BC1E-126AE3D6E515}" type="sibTrans" cxnId="{CF899014-0A84-4ABE-BC5F-CC273F282CB7}">
      <dgm:prSet/>
      <dgm:spPr/>
      <dgm:t>
        <a:bodyPr/>
        <a:lstStyle/>
        <a:p>
          <a:endParaRPr lang="en-US"/>
        </a:p>
      </dgm:t>
    </dgm:pt>
    <dgm:pt modelId="{663E1B46-7ACA-4D33-BA99-A36EA5567441}">
      <dgm:prSet/>
      <dgm:spPr/>
      <dgm:t>
        <a:bodyPr/>
        <a:lstStyle/>
        <a:p>
          <a:endParaRPr lang="en-US"/>
        </a:p>
      </dgm:t>
    </dgm:pt>
    <dgm:pt modelId="{763B4497-C37E-44A6-A7D1-98A57F230EE8}" type="parTrans" cxnId="{AC1B3D89-720E-40FF-8919-907521283636}">
      <dgm:prSet/>
      <dgm:spPr/>
      <dgm:t>
        <a:bodyPr/>
        <a:lstStyle/>
        <a:p>
          <a:endParaRPr lang="en-US"/>
        </a:p>
      </dgm:t>
    </dgm:pt>
    <dgm:pt modelId="{75B7E355-0AD6-4B49-A21E-56FB96FA748F}" type="sibTrans" cxnId="{AC1B3D89-720E-40FF-8919-907521283636}">
      <dgm:prSet/>
      <dgm:spPr/>
      <dgm:t>
        <a:bodyPr/>
        <a:lstStyle/>
        <a:p>
          <a:endParaRPr lang="en-US"/>
        </a:p>
      </dgm:t>
    </dgm:pt>
    <dgm:pt modelId="{43C76C56-E3E3-4166-B54D-45A9F5D4AF09}">
      <dgm:prSet/>
      <dgm:spPr/>
      <dgm:t>
        <a:bodyPr/>
        <a:lstStyle/>
        <a:p>
          <a:endParaRPr lang="en-US"/>
        </a:p>
      </dgm:t>
    </dgm:pt>
    <dgm:pt modelId="{D03F9233-DBD0-488A-B785-5DEC77A537EF}" type="parTrans" cxnId="{6546449E-A357-47CC-9381-488EDBC1092A}">
      <dgm:prSet/>
      <dgm:spPr/>
      <dgm:t>
        <a:bodyPr/>
        <a:lstStyle/>
        <a:p>
          <a:endParaRPr lang="en-US"/>
        </a:p>
      </dgm:t>
    </dgm:pt>
    <dgm:pt modelId="{419B674B-0A2A-4906-B64E-D2CF53C5D25F}" type="sibTrans" cxnId="{6546449E-A357-47CC-9381-488EDBC1092A}">
      <dgm:prSet/>
      <dgm:spPr/>
      <dgm:t>
        <a:bodyPr/>
        <a:lstStyle/>
        <a:p>
          <a:endParaRPr lang="en-US"/>
        </a:p>
      </dgm:t>
    </dgm:pt>
    <dgm:pt modelId="{C2FF9EAC-472E-43E4-9C79-7AB35D8BD99E}">
      <dgm:prSet/>
      <dgm:spPr/>
      <dgm:t>
        <a:bodyPr/>
        <a:lstStyle/>
        <a:p>
          <a:endParaRPr lang="en-US"/>
        </a:p>
      </dgm:t>
    </dgm:pt>
    <dgm:pt modelId="{C07950C4-DCE4-4253-B0BC-27B696C11D03}" type="parTrans" cxnId="{4664A623-16CA-4173-8717-BF28C50C0C56}">
      <dgm:prSet/>
      <dgm:spPr/>
      <dgm:t>
        <a:bodyPr/>
        <a:lstStyle/>
        <a:p>
          <a:endParaRPr lang="en-US"/>
        </a:p>
      </dgm:t>
    </dgm:pt>
    <dgm:pt modelId="{161A0865-AE44-4D52-AC2D-9D8909C8E5C8}" type="sibTrans" cxnId="{4664A623-16CA-4173-8717-BF28C50C0C56}">
      <dgm:prSet/>
      <dgm:spPr/>
      <dgm:t>
        <a:bodyPr/>
        <a:lstStyle/>
        <a:p>
          <a:endParaRPr lang="en-US"/>
        </a:p>
      </dgm:t>
    </dgm:pt>
    <dgm:pt modelId="{26072677-648A-4B76-87E2-D05F97769ECE}" type="pres">
      <dgm:prSet presAssocID="{DC23292D-5A28-4430-82E6-624AFE7D4202}" presName="Name0" presStyleCnt="0">
        <dgm:presLayoutVars>
          <dgm:chMax val="1"/>
          <dgm:chPref val="1"/>
          <dgm:dir/>
          <dgm:animOne val="branch"/>
          <dgm:animLvl val="lvl"/>
        </dgm:presLayoutVars>
      </dgm:prSet>
      <dgm:spPr/>
    </dgm:pt>
    <dgm:pt modelId="{2A169BE8-A80B-428E-A3F0-C3EC60295633}" type="pres">
      <dgm:prSet presAssocID="{CA319DC3-F3E3-4DC1-AB45-9C37AE0B0CCC}" presName="Parent" presStyleLbl="node0" presStyleIdx="0" presStyleCnt="1">
        <dgm:presLayoutVars>
          <dgm:chMax val="6"/>
          <dgm:chPref val="6"/>
        </dgm:presLayoutVars>
      </dgm:prSet>
      <dgm:spPr/>
    </dgm:pt>
    <dgm:pt modelId="{681AD01D-706F-4C17-8AF3-3E4110219580}" type="pres">
      <dgm:prSet presAssocID="{35262804-7903-4562-92B5-39E6CD0EDBDA}" presName="Accent1" presStyleCnt="0"/>
      <dgm:spPr/>
    </dgm:pt>
    <dgm:pt modelId="{BC67FB5B-D0B5-4C0F-90B6-06B6497EE4FB}" type="pres">
      <dgm:prSet presAssocID="{35262804-7903-4562-92B5-39E6CD0EDBDA}" presName="Accent" presStyleLbl="bgShp" presStyleIdx="0" presStyleCnt="6"/>
      <dgm:spPr/>
    </dgm:pt>
    <dgm:pt modelId="{BA130B1F-58FE-4F93-A382-FD18A1D6D1F5}" type="pres">
      <dgm:prSet presAssocID="{35262804-7903-4562-92B5-39E6CD0EDBDA}" presName="Child1" presStyleLbl="node1" presStyleIdx="0" presStyleCnt="6" custScaleX="114784">
        <dgm:presLayoutVars>
          <dgm:chMax val="0"/>
          <dgm:chPref val="0"/>
          <dgm:bulletEnabled val="1"/>
        </dgm:presLayoutVars>
      </dgm:prSet>
      <dgm:spPr/>
    </dgm:pt>
    <dgm:pt modelId="{F708EFE9-3AF6-4EBD-BEE0-537F5C2FC3AB}" type="pres">
      <dgm:prSet presAssocID="{31457A71-9D3D-4A32-9A95-518C846F344C}" presName="Accent2" presStyleCnt="0"/>
      <dgm:spPr/>
    </dgm:pt>
    <dgm:pt modelId="{6CB6D4E9-0BA7-4719-87CF-89D6BA16EB38}" type="pres">
      <dgm:prSet presAssocID="{31457A71-9D3D-4A32-9A95-518C846F344C}" presName="Accent" presStyleLbl="bgShp" presStyleIdx="1" presStyleCnt="6"/>
      <dgm:spPr/>
    </dgm:pt>
    <dgm:pt modelId="{5300E65F-4DD2-4C9B-9590-592E1A1F34FD}" type="pres">
      <dgm:prSet presAssocID="{31457A71-9D3D-4A32-9A95-518C846F344C}" presName="Child2" presStyleLbl="node1" presStyleIdx="1" presStyleCnt="6" custScaleX="103375">
        <dgm:presLayoutVars>
          <dgm:chMax val="0"/>
          <dgm:chPref val="0"/>
          <dgm:bulletEnabled val="1"/>
        </dgm:presLayoutVars>
      </dgm:prSet>
      <dgm:spPr/>
    </dgm:pt>
    <dgm:pt modelId="{438EB870-B9EF-4CD8-A0BA-1814579B2E7B}" type="pres">
      <dgm:prSet presAssocID="{BED10CF1-528D-4B56-BD7F-DF7B42DA0F19}" presName="Accent3" presStyleCnt="0"/>
      <dgm:spPr/>
    </dgm:pt>
    <dgm:pt modelId="{CEDA1799-A0E4-42B2-8B70-3597950337AE}" type="pres">
      <dgm:prSet presAssocID="{BED10CF1-528D-4B56-BD7F-DF7B42DA0F19}" presName="Accent" presStyleLbl="bgShp" presStyleIdx="2" presStyleCnt="6"/>
      <dgm:spPr/>
    </dgm:pt>
    <dgm:pt modelId="{CA4A2EB1-D02A-47C7-9EBF-245CC80DB7B0}" type="pres">
      <dgm:prSet presAssocID="{BED10CF1-528D-4B56-BD7F-DF7B42DA0F19}" presName="Child3" presStyleLbl="node1" presStyleIdx="2" presStyleCnt="6" custScaleX="110249">
        <dgm:presLayoutVars>
          <dgm:chMax val="0"/>
          <dgm:chPref val="0"/>
          <dgm:bulletEnabled val="1"/>
        </dgm:presLayoutVars>
      </dgm:prSet>
      <dgm:spPr/>
    </dgm:pt>
    <dgm:pt modelId="{0883B5B7-24DB-4EEB-A2C9-E30E96B79F28}" type="pres">
      <dgm:prSet presAssocID="{9161F6F1-A49A-4C94-85B0-1FF788AEFB76}" presName="Accent4" presStyleCnt="0"/>
      <dgm:spPr/>
    </dgm:pt>
    <dgm:pt modelId="{4B7A0AA2-08FE-4DBF-B639-74B25CDA90B3}" type="pres">
      <dgm:prSet presAssocID="{9161F6F1-A49A-4C94-85B0-1FF788AEFB76}" presName="Accent" presStyleLbl="bgShp" presStyleIdx="3" presStyleCnt="6"/>
      <dgm:spPr/>
    </dgm:pt>
    <dgm:pt modelId="{AC1F8661-BA53-4E84-BAB3-81B4947200E4}" type="pres">
      <dgm:prSet presAssocID="{9161F6F1-A49A-4C94-85B0-1FF788AEFB76}" presName="Child4" presStyleLbl="node1" presStyleIdx="3" presStyleCnt="6">
        <dgm:presLayoutVars>
          <dgm:chMax val="0"/>
          <dgm:chPref val="0"/>
          <dgm:bulletEnabled val="1"/>
        </dgm:presLayoutVars>
      </dgm:prSet>
      <dgm:spPr/>
    </dgm:pt>
    <dgm:pt modelId="{5A9B9594-64FF-4CCF-BAC8-E52DB17114F9}" type="pres">
      <dgm:prSet presAssocID="{E7F351F4-E4F2-40F0-AD28-CDE2214808CA}" presName="Accent5" presStyleCnt="0"/>
      <dgm:spPr/>
    </dgm:pt>
    <dgm:pt modelId="{C982A4D2-AAB6-4E30-AA60-6B2EC43212F0}" type="pres">
      <dgm:prSet presAssocID="{E7F351F4-E4F2-40F0-AD28-CDE2214808CA}" presName="Accent" presStyleLbl="bgShp" presStyleIdx="4" presStyleCnt="6"/>
      <dgm:spPr/>
    </dgm:pt>
    <dgm:pt modelId="{3DDB8065-0EA2-4CC8-956B-BCCC7805FD55}" type="pres">
      <dgm:prSet presAssocID="{E7F351F4-E4F2-40F0-AD28-CDE2214808CA}" presName="Child5" presStyleLbl="node1" presStyleIdx="4" presStyleCnt="6" custScaleX="106509" custLinFactNeighborX="1843" custLinFactNeighborY="-1">
        <dgm:presLayoutVars>
          <dgm:chMax val="0"/>
          <dgm:chPref val="0"/>
          <dgm:bulletEnabled val="1"/>
        </dgm:presLayoutVars>
      </dgm:prSet>
      <dgm:spPr/>
    </dgm:pt>
    <dgm:pt modelId="{FA2E0FAA-24F3-478A-90B4-644C0F6D8433}" type="pres">
      <dgm:prSet presAssocID="{FC0427DD-8611-40CD-A095-DC9172B3C5C5}" presName="Accent6" presStyleCnt="0"/>
      <dgm:spPr/>
    </dgm:pt>
    <dgm:pt modelId="{E32C20D2-6494-4592-900B-6326632BB8F8}" type="pres">
      <dgm:prSet presAssocID="{FC0427DD-8611-40CD-A095-DC9172B3C5C5}" presName="Accent" presStyleLbl="bgShp" presStyleIdx="5" presStyleCnt="6"/>
      <dgm:spPr/>
    </dgm:pt>
    <dgm:pt modelId="{C13AB871-D9C5-41FB-9C62-A74190A48F7A}" type="pres">
      <dgm:prSet presAssocID="{FC0427DD-8611-40CD-A095-DC9172B3C5C5}" presName="Child6" presStyleLbl="node1" presStyleIdx="5" presStyleCnt="6">
        <dgm:presLayoutVars>
          <dgm:chMax val="0"/>
          <dgm:chPref val="0"/>
          <dgm:bulletEnabled val="1"/>
        </dgm:presLayoutVars>
      </dgm:prSet>
      <dgm:spPr/>
    </dgm:pt>
  </dgm:ptLst>
  <dgm:cxnLst>
    <dgm:cxn modelId="{AB9E4502-8AD5-4774-8872-A47970C74D29}" type="presOf" srcId="{FC0427DD-8611-40CD-A095-DC9172B3C5C5}" destId="{C13AB871-D9C5-41FB-9C62-A74190A48F7A}" srcOrd="0" destOrd="0" presId="urn:microsoft.com/office/officeart/2011/layout/HexagonRadial"/>
    <dgm:cxn modelId="{AE013303-9B55-4A5A-B9F2-BBC5DDAF0F5E}" srcId="{DC23292D-5A28-4430-82E6-624AFE7D4202}" destId="{48D31214-228D-4FD3-A279-72B1F26439AE}" srcOrd="8" destOrd="0" parTransId="{E9A5547F-00C9-4D0A-B2DA-AF7D6148A3BB}" sibTransId="{580FEA2F-91D2-489A-B13D-6F2608FCD807}"/>
    <dgm:cxn modelId="{77027405-BDEF-4C99-8567-2784C43CEC49}" srcId="{DC23292D-5A28-4430-82E6-624AFE7D4202}" destId="{EB38CC4B-294F-42A2-910C-2121ADABB30A}" srcOrd="7" destOrd="0" parTransId="{A6191D52-9252-41E6-ABFF-02EB975B2132}" sibTransId="{BDE2AD9C-DD6D-42A7-9E00-271E022B022B}"/>
    <dgm:cxn modelId="{CF899014-0A84-4ABE-BC5F-CC273F282CB7}" srcId="{DC23292D-5A28-4430-82E6-624AFE7D4202}" destId="{A11B0663-4782-4952-84DF-3D604AF59F6A}" srcOrd="6" destOrd="0" parTransId="{EB1ECA1D-E68D-4744-B796-93C65AFE185C}" sibTransId="{EAD2DFF8-FF70-4266-BC1E-126AE3D6E515}"/>
    <dgm:cxn modelId="{E9B4B616-B1F3-4499-8E4D-EB12FD5341AF}" srcId="{CA319DC3-F3E3-4DC1-AB45-9C37AE0B0CCC}" destId="{31457A71-9D3D-4A32-9A95-518C846F344C}" srcOrd="1" destOrd="0" parTransId="{DF85BD5D-2E61-4498-B33E-44A932029306}" sibTransId="{F56478AA-9C71-4153-8B75-4850C5155358}"/>
    <dgm:cxn modelId="{55340D17-E92F-4367-A8BA-2E9CBD3F65D4}" type="presOf" srcId="{CA319DC3-F3E3-4DC1-AB45-9C37AE0B0CCC}" destId="{2A169BE8-A80B-428E-A3F0-C3EC60295633}" srcOrd="0" destOrd="0" presId="urn:microsoft.com/office/officeart/2011/layout/HexagonRadial"/>
    <dgm:cxn modelId="{1841EB1C-562E-4F1C-99F3-5E5101B03772}" srcId="{CA319DC3-F3E3-4DC1-AB45-9C37AE0B0CCC}" destId="{BED10CF1-528D-4B56-BD7F-DF7B42DA0F19}" srcOrd="2" destOrd="0" parTransId="{53B71191-096B-48E8-B0BF-B025E225A377}" sibTransId="{8AE4B903-A55B-4532-8F63-F32BB950E810}"/>
    <dgm:cxn modelId="{FB5A4823-8CA5-4E23-986A-5299D65CC3E3}" type="presOf" srcId="{DC23292D-5A28-4430-82E6-624AFE7D4202}" destId="{26072677-648A-4B76-87E2-D05F97769ECE}" srcOrd="0" destOrd="0" presId="urn:microsoft.com/office/officeart/2011/layout/HexagonRadial"/>
    <dgm:cxn modelId="{4664A623-16CA-4173-8717-BF28C50C0C56}" srcId="{DC23292D-5A28-4430-82E6-624AFE7D4202}" destId="{C2FF9EAC-472E-43E4-9C79-7AB35D8BD99E}" srcOrd="3" destOrd="0" parTransId="{C07950C4-DCE4-4253-B0BC-27B696C11D03}" sibTransId="{161A0865-AE44-4D52-AC2D-9D8909C8E5C8}"/>
    <dgm:cxn modelId="{96624C24-FA49-4EFB-B05F-5C068900E90C}" srcId="{CA319DC3-F3E3-4DC1-AB45-9C37AE0B0CCC}" destId="{9161F6F1-A49A-4C94-85B0-1FF788AEFB76}" srcOrd="3" destOrd="0" parTransId="{0274F70B-3146-4E7E-ABEA-AADFD2FBC32E}" sibTransId="{CEFF6FB1-8565-4727-9528-2353EC46D6E0}"/>
    <dgm:cxn modelId="{FCF3835B-E1CF-4095-A979-0E889F4A2686}" type="presOf" srcId="{9161F6F1-A49A-4C94-85B0-1FF788AEFB76}" destId="{AC1F8661-BA53-4E84-BAB3-81B4947200E4}" srcOrd="0" destOrd="0" presId="urn:microsoft.com/office/officeart/2011/layout/HexagonRadial"/>
    <dgm:cxn modelId="{5B953342-2ADA-415F-AA7C-E88E3CB0AAEF}" srcId="{CA319DC3-F3E3-4DC1-AB45-9C37AE0B0CCC}" destId="{35262804-7903-4562-92B5-39E6CD0EDBDA}" srcOrd="0" destOrd="0" parTransId="{7D5FF861-5D08-4D7E-8D4C-CE0FF6B319CE}" sibTransId="{A7E167B2-10F3-43F6-BF20-22069171EB85}"/>
    <dgm:cxn modelId="{BA8E6544-3525-4D07-9F99-747D93344D0E}" srcId="{DC23292D-5A28-4430-82E6-624AFE7D4202}" destId="{6410E612-7E3B-44C5-936E-E6BF05EBC519}" srcOrd="5" destOrd="0" parTransId="{6F741BBC-8802-41F1-BAF0-2CA5DDEF2768}" sibTransId="{68B3F176-EB7F-45B7-8CAE-DB8B4230550B}"/>
    <dgm:cxn modelId="{575B224D-F071-4DC4-A015-55EE4CCB8E4A}" srcId="{DC23292D-5A28-4430-82E6-624AFE7D4202}" destId="{60E7D234-7A6F-41A9-AD59-87C66C9F0D44}" srcOrd="4" destOrd="0" parTransId="{F3C973F4-B813-4039-A7C4-32CB379DFF68}" sibTransId="{1C4C2907-666A-4DC9-929C-69DDD672F9E6}"/>
    <dgm:cxn modelId="{2AB57271-45E7-4815-ABF7-8B492F3470B8}" srcId="{CA319DC3-F3E3-4DC1-AB45-9C37AE0B0CCC}" destId="{E7F351F4-E4F2-40F0-AD28-CDE2214808CA}" srcOrd="4" destOrd="0" parTransId="{ED5D4970-C552-48EE-BDFA-7CCCF618E5CF}" sibTransId="{4800BA09-BF22-4D89-AF8C-F142C5ADEE94}"/>
    <dgm:cxn modelId="{D7ECE377-E652-492D-83DC-BB1B7B8E6949}" type="presOf" srcId="{E7F351F4-E4F2-40F0-AD28-CDE2214808CA}" destId="{3DDB8065-0EA2-4CC8-956B-BCCC7805FD55}" srcOrd="0" destOrd="0" presId="urn:microsoft.com/office/officeart/2011/layout/HexagonRadial"/>
    <dgm:cxn modelId="{BF5EC459-AD12-4242-AC08-E58204523F76}" type="presOf" srcId="{BED10CF1-528D-4B56-BD7F-DF7B42DA0F19}" destId="{CA4A2EB1-D02A-47C7-9EBF-245CC80DB7B0}" srcOrd="0" destOrd="0" presId="urn:microsoft.com/office/officeart/2011/layout/HexagonRadial"/>
    <dgm:cxn modelId="{AC1B3D89-720E-40FF-8919-907521283636}" srcId="{DC23292D-5A28-4430-82E6-624AFE7D4202}" destId="{663E1B46-7ACA-4D33-BA99-A36EA5567441}" srcOrd="1" destOrd="0" parTransId="{763B4497-C37E-44A6-A7D1-98A57F230EE8}" sibTransId="{75B7E355-0AD6-4B49-A21E-56FB96FA748F}"/>
    <dgm:cxn modelId="{6546449E-A357-47CC-9381-488EDBC1092A}" srcId="{DC23292D-5A28-4430-82E6-624AFE7D4202}" destId="{43C76C56-E3E3-4166-B54D-45A9F5D4AF09}" srcOrd="2" destOrd="0" parTransId="{D03F9233-DBD0-488A-B785-5DEC77A537EF}" sibTransId="{419B674B-0A2A-4906-B64E-D2CF53C5D25F}"/>
    <dgm:cxn modelId="{1EFBC5A2-28FC-4CC9-AAA5-68B2CE1EF66A}" srcId="{CA319DC3-F3E3-4DC1-AB45-9C37AE0B0CCC}" destId="{FC0427DD-8611-40CD-A095-DC9172B3C5C5}" srcOrd="5" destOrd="0" parTransId="{F5933C60-E514-435A-9706-B8CDB53C570D}" sibTransId="{8E91B7C4-EDD5-4E45-BA87-0B51F8464A72}"/>
    <dgm:cxn modelId="{609FCEC1-48ED-435A-9D59-943EE60EFE1C}" type="presOf" srcId="{35262804-7903-4562-92B5-39E6CD0EDBDA}" destId="{BA130B1F-58FE-4F93-A382-FD18A1D6D1F5}" srcOrd="0" destOrd="0" presId="urn:microsoft.com/office/officeart/2011/layout/HexagonRadial"/>
    <dgm:cxn modelId="{D7B70CD7-947C-440C-8483-95389F8F855B}" srcId="{DC23292D-5A28-4430-82E6-624AFE7D4202}" destId="{CA319DC3-F3E3-4DC1-AB45-9C37AE0B0CCC}" srcOrd="0" destOrd="0" parTransId="{FCFE79F6-2BF5-48BB-AAD9-3E8A111BB488}" sibTransId="{128246F0-1A54-463E-9DEA-C1C9F4E18590}"/>
    <dgm:cxn modelId="{C14930EE-7D89-4699-A1E5-7D48E788145A}" type="presOf" srcId="{31457A71-9D3D-4A32-9A95-518C846F344C}" destId="{5300E65F-4DD2-4C9B-9590-592E1A1F34FD}" srcOrd="0" destOrd="0" presId="urn:microsoft.com/office/officeart/2011/layout/HexagonRadial"/>
    <dgm:cxn modelId="{18503500-1F09-4356-AC8A-A08DD963DB12}" type="presParOf" srcId="{26072677-648A-4B76-87E2-D05F97769ECE}" destId="{2A169BE8-A80B-428E-A3F0-C3EC60295633}" srcOrd="0" destOrd="0" presId="urn:microsoft.com/office/officeart/2011/layout/HexagonRadial"/>
    <dgm:cxn modelId="{7907DA52-8474-4B57-838C-0126BFBEC2B9}" type="presParOf" srcId="{26072677-648A-4B76-87E2-D05F97769ECE}" destId="{681AD01D-706F-4C17-8AF3-3E4110219580}" srcOrd="1" destOrd="0" presId="urn:microsoft.com/office/officeart/2011/layout/HexagonRadial"/>
    <dgm:cxn modelId="{F673474C-0CC7-4FB7-87F7-B14CF6180CE9}" type="presParOf" srcId="{681AD01D-706F-4C17-8AF3-3E4110219580}" destId="{BC67FB5B-D0B5-4C0F-90B6-06B6497EE4FB}" srcOrd="0" destOrd="0" presId="urn:microsoft.com/office/officeart/2011/layout/HexagonRadial"/>
    <dgm:cxn modelId="{AA601F38-9D7A-404A-8D79-E6305B2192B3}" type="presParOf" srcId="{26072677-648A-4B76-87E2-D05F97769ECE}" destId="{BA130B1F-58FE-4F93-A382-FD18A1D6D1F5}" srcOrd="2" destOrd="0" presId="urn:microsoft.com/office/officeart/2011/layout/HexagonRadial"/>
    <dgm:cxn modelId="{348A1620-0D7F-4EF7-88D5-6C5C7BBA2A64}" type="presParOf" srcId="{26072677-648A-4B76-87E2-D05F97769ECE}" destId="{F708EFE9-3AF6-4EBD-BEE0-537F5C2FC3AB}" srcOrd="3" destOrd="0" presId="urn:microsoft.com/office/officeart/2011/layout/HexagonRadial"/>
    <dgm:cxn modelId="{9D91955F-779B-4466-B28A-0B1513641D65}" type="presParOf" srcId="{F708EFE9-3AF6-4EBD-BEE0-537F5C2FC3AB}" destId="{6CB6D4E9-0BA7-4719-87CF-89D6BA16EB38}" srcOrd="0" destOrd="0" presId="urn:microsoft.com/office/officeart/2011/layout/HexagonRadial"/>
    <dgm:cxn modelId="{E6AA6266-75EA-406E-83F2-43A10F6CD8DB}" type="presParOf" srcId="{26072677-648A-4B76-87E2-D05F97769ECE}" destId="{5300E65F-4DD2-4C9B-9590-592E1A1F34FD}" srcOrd="4" destOrd="0" presId="urn:microsoft.com/office/officeart/2011/layout/HexagonRadial"/>
    <dgm:cxn modelId="{CF888F75-5C1D-4984-868F-7AA6EAACB6BB}" type="presParOf" srcId="{26072677-648A-4B76-87E2-D05F97769ECE}" destId="{438EB870-B9EF-4CD8-A0BA-1814579B2E7B}" srcOrd="5" destOrd="0" presId="urn:microsoft.com/office/officeart/2011/layout/HexagonRadial"/>
    <dgm:cxn modelId="{B1250A76-2D56-42C3-AFDF-603FF3FA0500}" type="presParOf" srcId="{438EB870-B9EF-4CD8-A0BA-1814579B2E7B}" destId="{CEDA1799-A0E4-42B2-8B70-3597950337AE}" srcOrd="0" destOrd="0" presId="urn:microsoft.com/office/officeart/2011/layout/HexagonRadial"/>
    <dgm:cxn modelId="{CC56721C-39DA-4A32-92AE-DE08B3981BC6}" type="presParOf" srcId="{26072677-648A-4B76-87E2-D05F97769ECE}" destId="{CA4A2EB1-D02A-47C7-9EBF-245CC80DB7B0}" srcOrd="6" destOrd="0" presId="urn:microsoft.com/office/officeart/2011/layout/HexagonRadial"/>
    <dgm:cxn modelId="{FF9020ED-D918-4A81-99B4-76BD9274688A}" type="presParOf" srcId="{26072677-648A-4B76-87E2-D05F97769ECE}" destId="{0883B5B7-24DB-4EEB-A2C9-E30E96B79F28}" srcOrd="7" destOrd="0" presId="urn:microsoft.com/office/officeart/2011/layout/HexagonRadial"/>
    <dgm:cxn modelId="{D209B19C-AAB1-4C3D-8BC7-B6D21C7A30E6}" type="presParOf" srcId="{0883B5B7-24DB-4EEB-A2C9-E30E96B79F28}" destId="{4B7A0AA2-08FE-4DBF-B639-74B25CDA90B3}" srcOrd="0" destOrd="0" presId="urn:microsoft.com/office/officeart/2011/layout/HexagonRadial"/>
    <dgm:cxn modelId="{7E4D00B2-4841-49D4-8595-A81675970C56}" type="presParOf" srcId="{26072677-648A-4B76-87E2-D05F97769ECE}" destId="{AC1F8661-BA53-4E84-BAB3-81B4947200E4}" srcOrd="8" destOrd="0" presId="urn:microsoft.com/office/officeart/2011/layout/HexagonRadial"/>
    <dgm:cxn modelId="{31A1AD13-F242-49DB-9539-20FD5D51FF10}" type="presParOf" srcId="{26072677-648A-4B76-87E2-D05F97769ECE}" destId="{5A9B9594-64FF-4CCF-BAC8-E52DB17114F9}" srcOrd="9" destOrd="0" presId="urn:microsoft.com/office/officeart/2011/layout/HexagonRadial"/>
    <dgm:cxn modelId="{C1515DAC-1C84-4423-BB04-8FD93472695B}" type="presParOf" srcId="{5A9B9594-64FF-4CCF-BAC8-E52DB17114F9}" destId="{C982A4D2-AAB6-4E30-AA60-6B2EC43212F0}" srcOrd="0" destOrd="0" presId="urn:microsoft.com/office/officeart/2011/layout/HexagonRadial"/>
    <dgm:cxn modelId="{01B9B6BC-8E7F-42EB-AFD6-61CCB0016F66}" type="presParOf" srcId="{26072677-648A-4B76-87E2-D05F97769ECE}" destId="{3DDB8065-0EA2-4CC8-956B-BCCC7805FD55}" srcOrd="10" destOrd="0" presId="urn:microsoft.com/office/officeart/2011/layout/HexagonRadial"/>
    <dgm:cxn modelId="{CC816A2D-A95E-4229-A9DE-B3734BB69AC8}" type="presParOf" srcId="{26072677-648A-4B76-87E2-D05F97769ECE}" destId="{FA2E0FAA-24F3-478A-90B4-644C0F6D8433}" srcOrd="11" destOrd="0" presId="urn:microsoft.com/office/officeart/2011/layout/HexagonRadial"/>
    <dgm:cxn modelId="{D8A20A6D-8B06-4E18-9CF3-9D3F0051305D}" type="presParOf" srcId="{FA2E0FAA-24F3-478A-90B4-644C0F6D8433}" destId="{E32C20D2-6494-4592-900B-6326632BB8F8}" srcOrd="0" destOrd="0" presId="urn:microsoft.com/office/officeart/2011/layout/HexagonRadial"/>
    <dgm:cxn modelId="{DE35FDE7-B412-4944-A99B-FB3B03417581}" type="presParOf" srcId="{26072677-648A-4B76-87E2-D05F97769ECE}" destId="{C13AB871-D9C5-41FB-9C62-A74190A48F7A}"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C23292D-5A28-4430-82E6-624AFE7D4202}"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CA319DC3-F3E3-4DC1-AB45-9C37AE0B0CCC}">
      <dgm:prSet phldrT="[Text]" custT="1"/>
      <dgm:spPr>
        <a:solidFill>
          <a:schemeClr val="accent3">
            <a:lumMod val="75000"/>
          </a:schemeClr>
        </a:solidFill>
      </dgm:spPr>
      <dgm:t>
        <a:bodyPr/>
        <a:lstStyle/>
        <a:p>
          <a:r>
            <a:rPr lang="en-US" sz="1400" b="1" dirty="0">
              <a:latin typeface="Times New Roman" panose="02020603050405020304" pitchFamily="18" charset="0"/>
              <a:cs typeface="Times New Roman" panose="02020603050405020304" pitchFamily="18" charset="0"/>
            </a:rPr>
            <a:t>Starting Point</a:t>
          </a:r>
        </a:p>
        <a:p>
          <a:r>
            <a:rPr lang="en-US" sz="1400" b="1" dirty="0">
              <a:latin typeface="Times New Roman" panose="02020603050405020304" pitchFamily="18" charset="0"/>
              <a:cs typeface="Times New Roman" panose="02020603050405020304" pitchFamily="18" charset="0"/>
            </a:rPr>
            <a:t>SP 800-37 RV2</a:t>
          </a:r>
        </a:p>
        <a:p>
          <a:r>
            <a:rPr lang="en-US" sz="1600" b="1" dirty="0">
              <a:latin typeface="Times New Roman" panose="02020603050405020304" pitchFamily="18" charset="0"/>
              <a:cs typeface="Times New Roman" panose="02020603050405020304" pitchFamily="18" charset="0"/>
            </a:rPr>
            <a:t>PREPARE</a:t>
          </a:r>
        </a:p>
      </dgm:t>
    </dgm:pt>
    <dgm:pt modelId="{FCFE79F6-2BF5-48BB-AAD9-3E8A111BB488}" type="parTrans" cxnId="{D7B70CD7-947C-440C-8483-95389F8F855B}">
      <dgm:prSet/>
      <dgm:spPr/>
      <dgm:t>
        <a:bodyPr/>
        <a:lstStyle/>
        <a:p>
          <a:endParaRPr lang="en-US"/>
        </a:p>
      </dgm:t>
    </dgm:pt>
    <dgm:pt modelId="{128246F0-1A54-463E-9DEA-C1C9F4E18590}" type="sibTrans" cxnId="{D7B70CD7-947C-440C-8483-95389F8F855B}">
      <dgm:prSet/>
      <dgm:spPr/>
      <dgm:t>
        <a:bodyPr/>
        <a:lstStyle/>
        <a:p>
          <a:endParaRPr lang="en-US"/>
        </a:p>
      </dgm:t>
    </dgm:pt>
    <dgm:pt modelId="{35262804-7903-4562-92B5-39E6CD0EDBDA}">
      <dgm:prSet phldrT="[Text]" custT="1"/>
      <dgm:spPr>
        <a:solidFill>
          <a:srgbClr val="00B050"/>
        </a:solidFill>
      </dgm:spPr>
      <dgm:t>
        <a:bodyPr/>
        <a:lstStyle/>
        <a:p>
          <a:r>
            <a:rPr lang="en-US" sz="1400" b="1" dirty="0">
              <a:latin typeface="Times New Roman" panose="02020603050405020304" pitchFamily="18" charset="0"/>
              <a:cs typeface="Times New Roman" panose="02020603050405020304" pitchFamily="18" charset="0"/>
            </a:rPr>
            <a:t>FIPS 199 / SP 800-60</a:t>
          </a:r>
        </a:p>
        <a:p>
          <a:r>
            <a:rPr lang="en-US" sz="1600" b="1" dirty="0">
              <a:latin typeface="Times New Roman" panose="02020603050405020304" pitchFamily="18" charset="0"/>
              <a:cs typeface="Times New Roman" panose="02020603050405020304" pitchFamily="18" charset="0"/>
            </a:rPr>
            <a:t>CATEGORIZE</a:t>
          </a:r>
          <a:r>
            <a:rPr lang="en-US" sz="1800" b="1"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Information System</a:t>
          </a:r>
        </a:p>
      </dgm:t>
    </dgm:pt>
    <dgm:pt modelId="{7D5FF861-5D08-4D7E-8D4C-CE0FF6B319CE}" type="parTrans" cxnId="{5B953342-2ADA-415F-AA7C-E88E3CB0AAEF}">
      <dgm:prSet/>
      <dgm:spPr/>
      <dgm:t>
        <a:bodyPr/>
        <a:lstStyle/>
        <a:p>
          <a:endParaRPr lang="en-US"/>
        </a:p>
      </dgm:t>
    </dgm:pt>
    <dgm:pt modelId="{A7E167B2-10F3-43F6-BF20-22069171EB85}" type="sibTrans" cxnId="{5B953342-2ADA-415F-AA7C-E88E3CB0AAEF}">
      <dgm:prSet/>
      <dgm:spPr/>
      <dgm:t>
        <a:bodyPr/>
        <a:lstStyle/>
        <a:p>
          <a:endParaRPr lang="en-US"/>
        </a:p>
      </dgm:t>
    </dgm:pt>
    <dgm:pt modelId="{31457A71-9D3D-4A32-9A95-518C846F344C}">
      <dgm:prSet phldrT="[Text]" custT="1"/>
      <dgm:spPr>
        <a:solidFill>
          <a:schemeClr val="accent5">
            <a:lumMod val="75000"/>
          </a:schemeClr>
        </a:solidFill>
      </dgm:spPr>
      <dgm:t>
        <a:bodyPr/>
        <a:lstStyle/>
        <a:p>
          <a:r>
            <a:rPr lang="en-US" sz="1400" b="1" dirty="0">
              <a:latin typeface="Times New Roman" panose="02020603050405020304" pitchFamily="18" charset="0"/>
              <a:cs typeface="Times New Roman" panose="02020603050405020304" pitchFamily="18" charset="0"/>
            </a:rPr>
            <a:t>FIPS 200 / SP 800-53 </a:t>
          </a:r>
        </a:p>
        <a:p>
          <a:r>
            <a:rPr lang="en-US" sz="1600" b="1" dirty="0">
              <a:latin typeface="Times New Roman" panose="02020603050405020304" pitchFamily="18" charset="0"/>
              <a:cs typeface="Times New Roman" panose="02020603050405020304" pitchFamily="18" charset="0"/>
            </a:rPr>
            <a:t>SELECT</a:t>
          </a:r>
        </a:p>
        <a:p>
          <a:r>
            <a:rPr lang="en-US" sz="1400" b="1" dirty="0">
              <a:latin typeface="Times New Roman" panose="02020603050405020304" pitchFamily="18" charset="0"/>
              <a:cs typeface="Times New Roman" panose="02020603050405020304" pitchFamily="18" charset="0"/>
            </a:rPr>
            <a:t>Security Controls</a:t>
          </a:r>
        </a:p>
      </dgm:t>
    </dgm:pt>
    <dgm:pt modelId="{DF85BD5D-2E61-4498-B33E-44A932029306}" type="parTrans" cxnId="{E9B4B616-B1F3-4499-8E4D-EB12FD5341AF}">
      <dgm:prSet/>
      <dgm:spPr/>
      <dgm:t>
        <a:bodyPr/>
        <a:lstStyle/>
        <a:p>
          <a:endParaRPr lang="en-US"/>
        </a:p>
      </dgm:t>
    </dgm:pt>
    <dgm:pt modelId="{F56478AA-9C71-4153-8B75-4850C5155358}" type="sibTrans" cxnId="{E9B4B616-B1F3-4499-8E4D-EB12FD5341AF}">
      <dgm:prSet/>
      <dgm:spPr/>
      <dgm:t>
        <a:bodyPr/>
        <a:lstStyle/>
        <a:p>
          <a:endParaRPr lang="en-US"/>
        </a:p>
      </dgm:t>
    </dgm:pt>
    <dgm:pt modelId="{BED10CF1-528D-4B56-BD7F-DF7B42DA0F19}">
      <dgm:prSet phldrT="[Text]" custT="1"/>
      <dgm:spPr>
        <a:solidFill>
          <a:schemeClr val="tx2">
            <a:lumMod val="75000"/>
          </a:schemeClr>
        </a:solidFill>
      </dgm:spPr>
      <dgm:t>
        <a:bodyPr/>
        <a:lstStyle/>
        <a:p>
          <a:r>
            <a:rPr lang="en-US" sz="1400" b="1" dirty="0">
              <a:latin typeface="Times New Roman" panose="02020603050405020304" pitchFamily="18" charset="0"/>
              <a:cs typeface="Times New Roman" panose="02020603050405020304" pitchFamily="18" charset="0"/>
            </a:rPr>
            <a:t>SPs / 800-70</a:t>
          </a:r>
        </a:p>
        <a:p>
          <a:r>
            <a:rPr lang="en-US" sz="1600" b="1" dirty="0">
              <a:latin typeface="Times New Roman" panose="02020603050405020304" pitchFamily="18" charset="0"/>
              <a:cs typeface="Times New Roman" panose="02020603050405020304" pitchFamily="18" charset="0"/>
            </a:rPr>
            <a:t>IMPLEMENT</a:t>
          </a:r>
        </a:p>
        <a:p>
          <a:r>
            <a:rPr lang="en-US" sz="1400" b="1" dirty="0">
              <a:latin typeface="Times New Roman" panose="02020603050405020304" pitchFamily="18" charset="0"/>
              <a:cs typeface="Times New Roman" panose="02020603050405020304" pitchFamily="18" charset="0"/>
            </a:rPr>
            <a:t>Security Controls</a:t>
          </a:r>
        </a:p>
      </dgm:t>
    </dgm:pt>
    <dgm:pt modelId="{53B71191-096B-48E8-B0BF-B025E225A377}" type="parTrans" cxnId="{1841EB1C-562E-4F1C-99F3-5E5101B03772}">
      <dgm:prSet/>
      <dgm:spPr/>
      <dgm:t>
        <a:bodyPr/>
        <a:lstStyle/>
        <a:p>
          <a:endParaRPr lang="en-US"/>
        </a:p>
      </dgm:t>
    </dgm:pt>
    <dgm:pt modelId="{8AE4B903-A55B-4532-8F63-F32BB950E810}" type="sibTrans" cxnId="{1841EB1C-562E-4F1C-99F3-5E5101B03772}">
      <dgm:prSet/>
      <dgm:spPr/>
      <dgm:t>
        <a:bodyPr/>
        <a:lstStyle/>
        <a:p>
          <a:endParaRPr lang="en-US"/>
        </a:p>
      </dgm:t>
    </dgm:pt>
    <dgm:pt modelId="{9161F6F1-A49A-4C94-85B0-1FF788AEFB76}">
      <dgm:prSet phldrT="[Text]" custT="1"/>
      <dgm:spPr/>
      <dgm:t>
        <a:bodyPr/>
        <a:lstStyle/>
        <a:p>
          <a:r>
            <a:rPr lang="en-US" sz="1400" b="1" dirty="0">
              <a:latin typeface="Times New Roman" panose="02020603050405020304" pitchFamily="18" charset="0"/>
              <a:cs typeface="Times New Roman" panose="02020603050405020304" pitchFamily="18" charset="0"/>
            </a:rPr>
            <a:t>SP 800-53A</a:t>
          </a:r>
        </a:p>
        <a:p>
          <a:r>
            <a:rPr lang="en-US" sz="1600" b="1" dirty="0">
              <a:latin typeface="Times New Roman" panose="02020603050405020304" pitchFamily="18" charset="0"/>
              <a:cs typeface="Times New Roman" panose="02020603050405020304" pitchFamily="18" charset="0"/>
            </a:rPr>
            <a:t>ASSESS</a:t>
          </a:r>
        </a:p>
        <a:p>
          <a:r>
            <a:rPr lang="en-US" sz="1400" b="1" dirty="0">
              <a:latin typeface="Times New Roman" panose="02020603050405020304" pitchFamily="18" charset="0"/>
              <a:cs typeface="Times New Roman" panose="02020603050405020304" pitchFamily="18" charset="0"/>
            </a:rPr>
            <a:t>Security Controls</a:t>
          </a:r>
        </a:p>
      </dgm:t>
    </dgm:pt>
    <dgm:pt modelId="{0274F70B-3146-4E7E-ABEA-AADFD2FBC32E}" type="parTrans" cxnId="{96624C24-FA49-4EFB-B05F-5C068900E90C}">
      <dgm:prSet/>
      <dgm:spPr/>
      <dgm:t>
        <a:bodyPr/>
        <a:lstStyle/>
        <a:p>
          <a:endParaRPr lang="en-US"/>
        </a:p>
      </dgm:t>
    </dgm:pt>
    <dgm:pt modelId="{CEFF6FB1-8565-4727-9528-2353EC46D6E0}" type="sibTrans" cxnId="{96624C24-FA49-4EFB-B05F-5C068900E90C}">
      <dgm:prSet/>
      <dgm:spPr/>
      <dgm:t>
        <a:bodyPr/>
        <a:lstStyle/>
        <a:p>
          <a:endParaRPr lang="en-US"/>
        </a:p>
      </dgm:t>
    </dgm:pt>
    <dgm:pt modelId="{E7F351F4-E4F2-40F0-AD28-CDE2214808CA}">
      <dgm:prSet phldrT="[Text]" custT="1"/>
      <dgm:spPr>
        <a:solidFill>
          <a:schemeClr val="accent2">
            <a:lumMod val="75000"/>
          </a:schemeClr>
        </a:solidFill>
      </dgm:spPr>
      <dgm:t>
        <a:bodyPr/>
        <a:lstStyle/>
        <a:p>
          <a:r>
            <a:rPr lang="en-US" sz="1400" b="1" dirty="0">
              <a:latin typeface="Times New Roman" panose="02020603050405020304" pitchFamily="18" charset="0"/>
              <a:cs typeface="Times New Roman" panose="02020603050405020304" pitchFamily="18" charset="0"/>
            </a:rPr>
            <a:t>SP 800-37</a:t>
          </a:r>
        </a:p>
        <a:p>
          <a:r>
            <a:rPr lang="en-US" sz="1600" b="1" dirty="0">
              <a:latin typeface="Times New Roman" panose="02020603050405020304" pitchFamily="18" charset="0"/>
              <a:cs typeface="Times New Roman" panose="02020603050405020304" pitchFamily="18" charset="0"/>
            </a:rPr>
            <a:t>AUTHORIZE</a:t>
          </a:r>
        </a:p>
        <a:p>
          <a:r>
            <a:rPr lang="en-US" sz="1400" b="1" dirty="0">
              <a:latin typeface="Times New Roman" panose="02020603050405020304" pitchFamily="18" charset="0"/>
              <a:cs typeface="Times New Roman" panose="02020603050405020304" pitchFamily="18" charset="0"/>
            </a:rPr>
            <a:t>Information System</a:t>
          </a:r>
          <a:r>
            <a:rPr lang="en-US" sz="1600" b="1" dirty="0">
              <a:latin typeface="Times New Roman" panose="02020603050405020304" pitchFamily="18" charset="0"/>
              <a:cs typeface="Times New Roman" panose="02020603050405020304" pitchFamily="18" charset="0"/>
            </a:rPr>
            <a:t> </a:t>
          </a:r>
        </a:p>
      </dgm:t>
    </dgm:pt>
    <dgm:pt modelId="{ED5D4970-C552-48EE-BDFA-7CCCF618E5CF}" type="parTrans" cxnId="{2AB57271-45E7-4815-ABF7-8B492F3470B8}">
      <dgm:prSet/>
      <dgm:spPr/>
      <dgm:t>
        <a:bodyPr/>
        <a:lstStyle/>
        <a:p>
          <a:endParaRPr lang="en-US"/>
        </a:p>
      </dgm:t>
    </dgm:pt>
    <dgm:pt modelId="{4800BA09-BF22-4D89-AF8C-F142C5ADEE94}" type="sibTrans" cxnId="{2AB57271-45E7-4815-ABF7-8B492F3470B8}">
      <dgm:prSet/>
      <dgm:spPr/>
      <dgm:t>
        <a:bodyPr/>
        <a:lstStyle/>
        <a:p>
          <a:endParaRPr lang="en-US"/>
        </a:p>
      </dgm:t>
    </dgm:pt>
    <dgm:pt modelId="{FC0427DD-8611-40CD-A095-DC9172B3C5C5}">
      <dgm:prSet phldrT="[Text]" custT="1"/>
      <dgm:spPr>
        <a:solidFill>
          <a:srgbClr val="7030A0"/>
        </a:solidFill>
      </dgm:spPr>
      <dgm:t>
        <a:bodyPr/>
        <a:lstStyle/>
        <a:p>
          <a:r>
            <a:rPr lang="en-US" sz="1400" b="1" dirty="0">
              <a:latin typeface="Times New Roman" panose="02020603050405020304" pitchFamily="18" charset="0"/>
              <a:cs typeface="Times New Roman" panose="02020603050405020304" pitchFamily="18" charset="0"/>
            </a:rPr>
            <a:t>SP 800-137</a:t>
          </a:r>
        </a:p>
        <a:p>
          <a:r>
            <a:rPr lang="en-US" sz="1600" b="1" dirty="0">
              <a:latin typeface="Times New Roman" panose="02020603050405020304" pitchFamily="18" charset="0"/>
              <a:cs typeface="Times New Roman" panose="02020603050405020304" pitchFamily="18" charset="0"/>
            </a:rPr>
            <a:t>MONITOR</a:t>
          </a:r>
        </a:p>
        <a:p>
          <a:r>
            <a:rPr lang="en-US" sz="1400" b="1" dirty="0">
              <a:latin typeface="Times New Roman" panose="02020603050405020304" pitchFamily="18" charset="0"/>
              <a:cs typeface="Times New Roman" panose="02020603050405020304" pitchFamily="18" charset="0"/>
            </a:rPr>
            <a:t>Security State</a:t>
          </a:r>
        </a:p>
      </dgm:t>
    </dgm:pt>
    <dgm:pt modelId="{F5933C60-E514-435A-9706-B8CDB53C570D}" type="parTrans" cxnId="{1EFBC5A2-28FC-4CC9-AAA5-68B2CE1EF66A}">
      <dgm:prSet/>
      <dgm:spPr/>
      <dgm:t>
        <a:bodyPr/>
        <a:lstStyle/>
        <a:p>
          <a:endParaRPr lang="en-US"/>
        </a:p>
      </dgm:t>
    </dgm:pt>
    <dgm:pt modelId="{8E91B7C4-EDD5-4E45-BA87-0B51F8464A72}" type="sibTrans" cxnId="{1EFBC5A2-28FC-4CC9-AAA5-68B2CE1EF66A}">
      <dgm:prSet/>
      <dgm:spPr/>
      <dgm:t>
        <a:bodyPr/>
        <a:lstStyle/>
        <a:p>
          <a:endParaRPr lang="en-US"/>
        </a:p>
      </dgm:t>
    </dgm:pt>
    <dgm:pt modelId="{EB38CC4B-294F-42A2-910C-2121ADABB30A}">
      <dgm:prSet/>
      <dgm:spPr/>
      <dgm:t>
        <a:bodyPr/>
        <a:lstStyle/>
        <a:p>
          <a:endParaRPr lang="en-US"/>
        </a:p>
      </dgm:t>
    </dgm:pt>
    <dgm:pt modelId="{A6191D52-9252-41E6-ABFF-02EB975B2132}" type="parTrans" cxnId="{77027405-BDEF-4C99-8567-2784C43CEC49}">
      <dgm:prSet/>
      <dgm:spPr/>
      <dgm:t>
        <a:bodyPr/>
        <a:lstStyle/>
        <a:p>
          <a:endParaRPr lang="en-US"/>
        </a:p>
      </dgm:t>
    </dgm:pt>
    <dgm:pt modelId="{BDE2AD9C-DD6D-42A7-9E00-271E022B022B}" type="sibTrans" cxnId="{77027405-BDEF-4C99-8567-2784C43CEC49}">
      <dgm:prSet/>
      <dgm:spPr/>
      <dgm:t>
        <a:bodyPr/>
        <a:lstStyle/>
        <a:p>
          <a:endParaRPr lang="en-US"/>
        </a:p>
      </dgm:t>
    </dgm:pt>
    <dgm:pt modelId="{48D31214-228D-4FD3-A279-72B1F26439AE}">
      <dgm:prSet/>
      <dgm:spPr/>
      <dgm:t>
        <a:bodyPr/>
        <a:lstStyle/>
        <a:p>
          <a:endParaRPr lang="en-US" dirty="0"/>
        </a:p>
      </dgm:t>
    </dgm:pt>
    <dgm:pt modelId="{E9A5547F-00C9-4D0A-B2DA-AF7D6148A3BB}" type="parTrans" cxnId="{AE013303-9B55-4A5A-B9F2-BBC5DDAF0F5E}">
      <dgm:prSet/>
      <dgm:spPr/>
      <dgm:t>
        <a:bodyPr/>
        <a:lstStyle/>
        <a:p>
          <a:endParaRPr lang="en-US"/>
        </a:p>
      </dgm:t>
    </dgm:pt>
    <dgm:pt modelId="{580FEA2F-91D2-489A-B13D-6F2608FCD807}" type="sibTrans" cxnId="{AE013303-9B55-4A5A-B9F2-BBC5DDAF0F5E}">
      <dgm:prSet/>
      <dgm:spPr/>
      <dgm:t>
        <a:bodyPr/>
        <a:lstStyle/>
        <a:p>
          <a:endParaRPr lang="en-US"/>
        </a:p>
      </dgm:t>
    </dgm:pt>
    <dgm:pt modelId="{60E7D234-7A6F-41A9-AD59-87C66C9F0D44}">
      <dgm:prSet/>
      <dgm:spPr/>
      <dgm:t>
        <a:bodyPr/>
        <a:lstStyle/>
        <a:p>
          <a:endParaRPr lang="en-US"/>
        </a:p>
      </dgm:t>
    </dgm:pt>
    <dgm:pt modelId="{F3C973F4-B813-4039-A7C4-32CB379DFF68}" type="parTrans" cxnId="{575B224D-F071-4DC4-A015-55EE4CCB8E4A}">
      <dgm:prSet/>
      <dgm:spPr/>
      <dgm:t>
        <a:bodyPr/>
        <a:lstStyle/>
        <a:p>
          <a:endParaRPr lang="en-US"/>
        </a:p>
      </dgm:t>
    </dgm:pt>
    <dgm:pt modelId="{1C4C2907-666A-4DC9-929C-69DDD672F9E6}" type="sibTrans" cxnId="{575B224D-F071-4DC4-A015-55EE4CCB8E4A}">
      <dgm:prSet/>
      <dgm:spPr/>
      <dgm:t>
        <a:bodyPr/>
        <a:lstStyle/>
        <a:p>
          <a:endParaRPr lang="en-US"/>
        </a:p>
      </dgm:t>
    </dgm:pt>
    <dgm:pt modelId="{6410E612-7E3B-44C5-936E-E6BF05EBC519}">
      <dgm:prSet/>
      <dgm:spPr/>
      <dgm:t>
        <a:bodyPr/>
        <a:lstStyle/>
        <a:p>
          <a:endParaRPr lang="en-US"/>
        </a:p>
      </dgm:t>
    </dgm:pt>
    <dgm:pt modelId="{6F741BBC-8802-41F1-BAF0-2CA5DDEF2768}" type="parTrans" cxnId="{BA8E6544-3525-4D07-9F99-747D93344D0E}">
      <dgm:prSet/>
      <dgm:spPr/>
      <dgm:t>
        <a:bodyPr/>
        <a:lstStyle/>
        <a:p>
          <a:endParaRPr lang="en-US"/>
        </a:p>
      </dgm:t>
    </dgm:pt>
    <dgm:pt modelId="{68B3F176-EB7F-45B7-8CAE-DB8B4230550B}" type="sibTrans" cxnId="{BA8E6544-3525-4D07-9F99-747D93344D0E}">
      <dgm:prSet/>
      <dgm:spPr/>
      <dgm:t>
        <a:bodyPr/>
        <a:lstStyle/>
        <a:p>
          <a:endParaRPr lang="en-US"/>
        </a:p>
      </dgm:t>
    </dgm:pt>
    <dgm:pt modelId="{A11B0663-4782-4952-84DF-3D604AF59F6A}">
      <dgm:prSet/>
      <dgm:spPr/>
      <dgm:t>
        <a:bodyPr/>
        <a:lstStyle/>
        <a:p>
          <a:endParaRPr lang="en-US"/>
        </a:p>
      </dgm:t>
    </dgm:pt>
    <dgm:pt modelId="{EB1ECA1D-E68D-4744-B796-93C65AFE185C}" type="parTrans" cxnId="{CF899014-0A84-4ABE-BC5F-CC273F282CB7}">
      <dgm:prSet/>
      <dgm:spPr/>
      <dgm:t>
        <a:bodyPr/>
        <a:lstStyle/>
        <a:p>
          <a:endParaRPr lang="en-US"/>
        </a:p>
      </dgm:t>
    </dgm:pt>
    <dgm:pt modelId="{EAD2DFF8-FF70-4266-BC1E-126AE3D6E515}" type="sibTrans" cxnId="{CF899014-0A84-4ABE-BC5F-CC273F282CB7}">
      <dgm:prSet/>
      <dgm:spPr/>
      <dgm:t>
        <a:bodyPr/>
        <a:lstStyle/>
        <a:p>
          <a:endParaRPr lang="en-US"/>
        </a:p>
      </dgm:t>
    </dgm:pt>
    <dgm:pt modelId="{663E1B46-7ACA-4D33-BA99-A36EA5567441}">
      <dgm:prSet/>
      <dgm:spPr/>
      <dgm:t>
        <a:bodyPr/>
        <a:lstStyle/>
        <a:p>
          <a:endParaRPr lang="en-US"/>
        </a:p>
      </dgm:t>
    </dgm:pt>
    <dgm:pt modelId="{763B4497-C37E-44A6-A7D1-98A57F230EE8}" type="parTrans" cxnId="{AC1B3D89-720E-40FF-8919-907521283636}">
      <dgm:prSet/>
      <dgm:spPr/>
      <dgm:t>
        <a:bodyPr/>
        <a:lstStyle/>
        <a:p>
          <a:endParaRPr lang="en-US"/>
        </a:p>
      </dgm:t>
    </dgm:pt>
    <dgm:pt modelId="{75B7E355-0AD6-4B49-A21E-56FB96FA748F}" type="sibTrans" cxnId="{AC1B3D89-720E-40FF-8919-907521283636}">
      <dgm:prSet/>
      <dgm:spPr/>
      <dgm:t>
        <a:bodyPr/>
        <a:lstStyle/>
        <a:p>
          <a:endParaRPr lang="en-US"/>
        </a:p>
      </dgm:t>
    </dgm:pt>
    <dgm:pt modelId="{43C76C56-E3E3-4166-B54D-45A9F5D4AF09}">
      <dgm:prSet/>
      <dgm:spPr/>
      <dgm:t>
        <a:bodyPr/>
        <a:lstStyle/>
        <a:p>
          <a:endParaRPr lang="en-US"/>
        </a:p>
      </dgm:t>
    </dgm:pt>
    <dgm:pt modelId="{D03F9233-DBD0-488A-B785-5DEC77A537EF}" type="parTrans" cxnId="{6546449E-A357-47CC-9381-488EDBC1092A}">
      <dgm:prSet/>
      <dgm:spPr/>
      <dgm:t>
        <a:bodyPr/>
        <a:lstStyle/>
        <a:p>
          <a:endParaRPr lang="en-US"/>
        </a:p>
      </dgm:t>
    </dgm:pt>
    <dgm:pt modelId="{419B674B-0A2A-4906-B64E-D2CF53C5D25F}" type="sibTrans" cxnId="{6546449E-A357-47CC-9381-488EDBC1092A}">
      <dgm:prSet/>
      <dgm:spPr/>
      <dgm:t>
        <a:bodyPr/>
        <a:lstStyle/>
        <a:p>
          <a:endParaRPr lang="en-US"/>
        </a:p>
      </dgm:t>
    </dgm:pt>
    <dgm:pt modelId="{C2FF9EAC-472E-43E4-9C79-7AB35D8BD99E}">
      <dgm:prSet/>
      <dgm:spPr/>
      <dgm:t>
        <a:bodyPr/>
        <a:lstStyle/>
        <a:p>
          <a:endParaRPr lang="en-US"/>
        </a:p>
      </dgm:t>
    </dgm:pt>
    <dgm:pt modelId="{C07950C4-DCE4-4253-B0BC-27B696C11D03}" type="parTrans" cxnId="{4664A623-16CA-4173-8717-BF28C50C0C56}">
      <dgm:prSet/>
      <dgm:spPr/>
      <dgm:t>
        <a:bodyPr/>
        <a:lstStyle/>
        <a:p>
          <a:endParaRPr lang="en-US"/>
        </a:p>
      </dgm:t>
    </dgm:pt>
    <dgm:pt modelId="{161A0865-AE44-4D52-AC2D-9D8909C8E5C8}" type="sibTrans" cxnId="{4664A623-16CA-4173-8717-BF28C50C0C56}">
      <dgm:prSet/>
      <dgm:spPr/>
      <dgm:t>
        <a:bodyPr/>
        <a:lstStyle/>
        <a:p>
          <a:endParaRPr lang="en-US"/>
        </a:p>
      </dgm:t>
    </dgm:pt>
    <dgm:pt modelId="{26072677-648A-4B76-87E2-D05F97769ECE}" type="pres">
      <dgm:prSet presAssocID="{DC23292D-5A28-4430-82E6-624AFE7D4202}" presName="Name0" presStyleCnt="0">
        <dgm:presLayoutVars>
          <dgm:chMax val="1"/>
          <dgm:chPref val="1"/>
          <dgm:dir/>
          <dgm:animOne val="branch"/>
          <dgm:animLvl val="lvl"/>
        </dgm:presLayoutVars>
      </dgm:prSet>
      <dgm:spPr/>
    </dgm:pt>
    <dgm:pt modelId="{2A169BE8-A80B-428E-A3F0-C3EC60295633}" type="pres">
      <dgm:prSet presAssocID="{CA319DC3-F3E3-4DC1-AB45-9C37AE0B0CCC}" presName="Parent" presStyleLbl="node0" presStyleIdx="0" presStyleCnt="1">
        <dgm:presLayoutVars>
          <dgm:chMax val="6"/>
          <dgm:chPref val="6"/>
        </dgm:presLayoutVars>
      </dgm:prSet>
      <dgm:spPr/>
    </dgm:pt>
    <dgm:pt modelId="{681AD01D-706F-4C17-8AF3-3E4110219580}" type="pres">
      <dgm:prSet presAssocID="{35262804-7903-4562-92B5-39E6CD0EDBDA}" presName="Accent1" presStyleCnt="0"/>
      <dgm:spPr/>
    </dgm:pt>
    <dgm:pt modelId="{BC67FB5B-D0B5-4C0F-90B6-06B6497EE4FB}" type="pres">
      <dgm:prSet presAssocID="{35262804-7903-4562-92B5-39E6CD0EDBDA}" presName="Accent" presStyleLbl="bgShp" presStyleIdx="0" presStyleCnt="6"/>
      <dgm:spPr/>
    </dgm:pt>
    <dgm:pt modelId="{BA130B1F-58FE-4F93-A382-FD18A1D6D1F5}" type="pres">
      <dgm:prSet presAssocID="{35262804-7903-4562-92B5-39E6CD0EDBDA}" presName="Child1" presStyleLbl="node1" presStyleIdx="0" presStyleCnt="6" custScaleX="114784">
        <dgm:presLayoutVars>
          <dgm:chMax val="0"/>
          <dgm:chPref val="0"/>
          <dgm:bulletEnabled val="1"/>
        </dgm:presLayoutVars>
      </dgm:prSet>
      <dgm:spPr/>
    </dgm:pt>
    <dgm:pt modelId="{F708EFE9-3AF6-4EBD-BEE0-537F5C2FC3AB}" type="pres">
      <dgm:prSet presAssocID="{31457A71-9D3D-4A32-9A95-518C846F344C}" presName="Accent2" presStyleCnt="0"/>
      <dgm:spPr/>
    </dgm:pt>
    <dgm:pt modelId="{6CB6D4E9-0BA7-4719-87CF-89D6BA16EB38}" type="pres">
      <dgm:prSet presAssocID="{31457A71-9D3D-4A32-9A95-518C846F344C}" presName="Accent" presStyleLbl="bgShp" presStyleIdx="1" presStyleCnt="6"/>
      <dgm:spPr/>
    </dgm:pt>
    <dgm:pt modelId="{5300E65F-4DD2-4C9B-9590-592E1A1F34FD}" type="pres">
      <dgm:prSet presAssocID="{31457A71-9D3D-4A32-9A95-518C846F344C}" presName="Child2" presStyleLbl="node1" presStyleIdx="1" presStyleCnt="6" custScaleX="103375">
        <dgm:presLayoutVars>
          <dgm:chMax val="0"/>
          <dgm:chPref val="0"/>
          <dgm:bulletEnabled val="1"/>
        </dgm:presLayoutVars>
      </dgm:prSet>
      <dgm:spPr/>
    </dgm:pt>
    <dgm:pt modelId="{438EB870-B9EF-4CD8-A0BA-1814579B2E7B}" type="pres">
      <dgm:prSet presAssocID="{BED10CF1-528D-4B56-BD7F-DF7B42DA0F19}" presName="Accent3" presStyleCnt="0"/>
      <dgm:spPr/>
    </dgm:pt>
    <dgm:pt modelId="{CEDA1799-A0E4-42B2-8B70-3597950337AE}" type="pres">
      <dgm:prSet presAssocID="{BED10CF1-528D-4B56-BD7F-DF7B42DA0F19}" presName="Accent" presStyleLbl="bgShp" presStyleIdx="2" presStyleCnt="6"/>
      <dgm:spPr/>
    </dgm:pt>
    <dgm:pt modelId="{CA4A2EB1-D02A-47C7-9EBF-245CC80DB7B0}" type="pres">
      <dgm:prSet presAssocID="{BED10CF1-528D-4B56-BD7F-DF7B42DA0F19}" presName="Child3" presStyleLbl="node1" presStyleIdx="2" presStyleCnt="6" custScaleX="110249">
        <dgm:presLayoutVars>
          <dgm:chMax val="0"/>
          <dgm:chPref val="0"/>
          <dgm:bulletEnabled val="1"/>
        </dgm:presLayoutVars>
      </dgm:prSet>
      <dgm:spPr/>
    </dgm:pt>
    <dgm:pt modelId="{0883B5B7-24DB-4EEB-A2C9-E30E96B79F28}" type="pres">
      <dgm:prSet presAssocID="{9161F6F1-A49A-4C94-85B0-1FF788AEFB76}" presName="Accent4" presStyleCnt="0"/>
      <dgm:spPr/>
    </dgm:pt>
    <dgm:pt modelId="{4B7A0AA2-08FE-4DBF-B639-74B25CDA90B3}" type="pres">
      <dgm:prSet presAssocID="{9161F6F1-A49A-4C94-85B0-1FF788AEFB76}" presName="Accent" presStyleLbl="bgShp" presStyleIdx="3" presStyleCnt="6"/>
      <dgm:spPr/>
    </dgm:pt>
    <dgm:pt modelId="{AC1F8661-BA53-4E84-BAB3-81B4947200E4}" type="pres">
      <dgm:prSet presAssocID="{9161F6F1-A49A-4C94-85B0-1FF788AEFB76}" presName="Child4" presStyleLbl="node1" presStyleIdx="3" presStyleCnt="6">
        <dgm:presLayoutVars>
          <dgm:chMax val="0"/>
          <dgm:chPref val="0"/>
          <dgm:bulletEnabled val="1"/>
        </dgm:presLayoutVars>
      </dgm:prSet>
      <dgm:spPr/>
    </dgm:pt>
    <dgm:pt modelId="{5A9B9594-64FF-4CCF-BAC8-E52DB17114F9}" type="pres">
      <dgm:prSet presAssocID="{E7F351F4-E4F2-40F0-AD28-CDE2214808CA}" presName="Accent5" presStyleCnt="0"/>
      <dgm:spPr/>
    </dgm:pt>
    <dgm:pt modelId="{C982A4D2-AAB6-4E30-AA60-6B2EC43212F0}" type="pres">
      <dgm:prSet presAssocID="{E7F351F4-E4F2-40F0-AD28-CDE2214808CA}" presName="Accent" presStyleLbl="bgShp" presStyleIdx="4" presStyleCnt="6"/>
      <dgm:spPr/>
    </dgm:pt>
    <dgm:pt modelId="{3DDB8065-0EA2-4CC8-956B-BCCC7805FD55}" type="pres">
      <dgm:prSet presAssocID="{E7F351F4-E4F2-40F0-AD28-CDE2214808CA}" presName="Child5" presStyleLbl="node1" presStyleIdx="4" presStyleCnt="6" custScaleX="106509" custLinFactNeighborX="1843" custLinFactNeighborY="-1">
        <dgm:presLayoutVars>
          <dgm:chMax val="0"/>
          <dgm:chPref val="0"/>
          <dgm:bulletEnabled val="1"/>
        </dgm:presLayoutVars>
      </dgm:prSet>
      <dgm:spPr/>
    </dgm:pt>
    <dgm:pt modelId="{FA2E0FAA-24F3-478A-90B4-644C0F6D8433}" type="pres">
      <dgm:prSet presAssocID="{FC0427DD-8611-40CD-A095-DC9172B3C5C5}" presName="Accent6" presStyleCnt="0"/>
      <dgm:spPr/>
    </dgm:pt>
    <dgm:pt modelId="{E32C20D2-6494-4592-900B-6326632BB8F8}" type="pres">
      <dgm:prSet presAssocID="{FC0427DD-8611-40CD-A095-DC9172B3C5C5}" presName="Accent" presStyleLbl="bgShp" presStyleIdx="5" presStyleCnt="6"/>
      <dgm:spPr/>
    </dgm:pt>
    <dgm:pt modelId="{C13AB871-D9C5-41FB-9C62-A74190A48F7A}" type="pres">
      <dgm:prSet presAssocID="{FC0427DD-8611-40CD-A095-DC9172B3C5C5}" presName="Child6" presStyleLbl="node1" presStyleIdx="5" presStyleCnt="6">
        <dgm:presLayoutVars>
          <dgm:chMax val="0"/>
          <dgm:chPref val="0"/>
          <dgm:bulletEnabled val="1"/>
        </dgm:presLayoutVars>
      </dgm:prSet>
      <dgm:spPr/>
    </dgm:pt>
  </dgm:ptLst>
  <dgm:cxnLst>
    <dgm:cxn modelId="{AB9E4502-8AD5-4774-8872-A47970C74D29}" type="presOf" srcId="{FC0427DD-8611-40CD-A095-DC9172B3C5C5}" destId="{C13AB871-D9C5-41FB-9C62-A74190A48F7A}" srcOrd="0" destOrd="0" presId="urn:microsoft.com/office/officeart/2011/layout/HexagonRadial"/>
    <dgm:cxn modelId="{AE013303-9B55-4A5A-B9F2-BBC5DDAF0F5E}" srcId="{DC23292D-5A28-4430-82E6-624AFE7D4202}" destId="{48D31214-228D-4FD3-A279-72B1F26439AE}" srcOrd="8" destOrd="0" parTransId="{E9A5547F-00C9-4D0A-B2DA-AF7D6148A3BB}" sibTransId="{580FEA2F-91D2-489A-B13D-6F2608FCD807}"/>
    <dgm:cxn modelId="{77027405-BDEF-4C99-8567-2784C43CEC49}" srcId="{DC23292D-5A28-4430-82E6-624AFE7D4202}" destId="{EB38CC4B-294F-42A2-910C-2121ADABB30A}" srcOrd="7" destOrd="0" parTransId="{A6191D52-9252-41E6-ABFF-02EB975B2132}" sibTransId="{BDE2AD9C-DD6D-42A7-9E00-271E022B022B}"/>
    <dgm:cxn modelId="{CF899014-0A84-4ABE-BC5F-CC273F282CB7}" srcId="{DC23292D-5A28-4430-82E6-624AFE7D4202}" destId="{A11B0663-4782-4952-84DF-3D604AF59F6A}" srcOrd="6" destOrd="0" parTransId="{EB1ECA1D-E68D-4744-B796-93C65AFE185C}" sibTransId="{EAD2DFF8-FF70-4266-BC1E-126AE3D6E515}"/>
    <dgm:cxn modelId="{E9B4B616-B1F3-4499-8E4D-EB12FD5341AF}" srcId="{CA319DC3-F3E3-4DC1-AB45-9C37AE0B0CCC}" destId="{31457A71-9D3D-4A32-9A95-518C846F344C}" srcOrd="1" destOrd="0" parTransId="{DF85BD5D-2E61-4498-B33E-44A932029306}" sibTransId="{F56478AA-9C71-4153-8B75-4850C5155358}"/>
    <dgm:cxn modelId="{55340D17-E92F-4367-A8BA-2E9CBD3F65D4}" type="presOf" srcId="{CA319DC3-F3E3-4DC1-AB45-9C37AE0B0CCC}" destId="{2A169BE8-A80B-428E-A3F0-C3EC60295633}" srcOrd="0" destOrd="0" presId="urn:microsoft.com/office/officeart/2011/layout/HexagonRadial"/>
    <dgm:cxn modelId="{1841EB1C-562E-4F1C-99F3-5E5101B03772}" srcId="{CA319DC3-F3E3-4DC1-AB45-9C37AE0B0CCC}" destId="{BED10CF1-528D-4B56-BD7F-DF7B42DA0F19}" srcOrd="2" destOrd="0" parTransId="{53B71191-096B-48E8-B0BF-B025E225A377}" sibTransId="{8AE4B903-A55B-4532-8F63-F32BB950E810}"/>
    <dgm:cxn modelId="{FB5A4823-8CA5-4E23-986A-5299D65CC3E3}" type="presOf" srcId="{DC23292D-5A28-4430-82E6-624AFE7D4202}" destId="{26072677-648A-4B76-87E2-D05F97769ECE}" srcOrd="0" destOrd="0" presId="urn:microsoft.com/office/officeart/2011/layout/HexagonRadial"/>
    <dgm:cxn modelId="{4664A623-16CA-4173-8717-BF28C50C0C56}" srcId="{DC23292D-5A28-4430-82E6-624AFE7D4202}" destId="{C2FF9EAC-472E-43E4-9C79-7AB35D8BD99E}" srcOrd="3" destOrd="0" parTransId="{C07950C4-DCE4-4253-B0BC-27B696C11D03}" sibTransId="{161A0865-AE44-4D52-AC2D-9D8909C8E5C8}"/>
    <dgm:cxn modelId="{96624C24-FA49-4EFB-B05F-5C068900E90C}" srcId="{CA319DC3-F3E3-4DC1-AB45-9C37AE0B0CCC}" destId="{9161F6F1-A49A-4C94-85B0-1FF788AEFB76}" srcOrd="3" destOrd="0" parTransId="{0274F70B-3146-4E7E-ABEA-AADFD2FBC32E}" sibTransId="{CEFF6FB1-8565-4727-9528-2353EC46D6E0}"/>
    <dgm:cxn modelId="{FCF3835B-E1CF-4095-A979-0E889F4A2686}" type="presOf" srcId="{9161F6F1-A49A-4C94-85B0-1FF788AEFB76}" destId="{AC1F8661-BA53-4E84-BAB3-81B4947200E4}" srcOrd="0" destOrd="0" presId="urn:microsoft.com/office/officeart/2011/layout/HexagonRadial"/>
    <dgm:cxn modelId="{5B953342-2ADA-415F-AA7C-E88E3CB0AAEF}" srcId="{CA319DC3-F3E3-4DC1-AB45-9C37AE0B0CCC}" destId="{35262804-7903-4562-92B5-39E6CD0EDBDA}" srcOrd="0" destOrd="0" parTransId="{7D5FF861-5D08-4D7E-8D4C-CE0FF6B319CE}" sibTransId="{A7E167B2-10F3-43F6-BF20-22069171EB85}"/>
    <dgm:cxn modelId="{BA8E6544-3525-4D07-9F99-747D93344D0E}" srcId="{DC23292D-5A28-4430-82E6-624AFE7D4202}" destId="{6410E612-7E3B-44C5-936E-E6BF05EBC519}" srcOrd="5" destOrd="0" parTransId="{6F741BBC-8802-41F1-BAF0-2CA5DDEF2768}" sibTransId="{68B3F176-EB7F-45B7-8CAE-DB8B4230550B}"/>
    <dgm:cxn modelId="{575B224D-F071-4DC4-A015-55EE4CCB8E4A}" srcId="{DC23292D-5A28-4430-82E6-624AFE7D4202}" destId="{60E7D234-7A6F-41A9-AD59-87C66C9F0D44}" srcOrd="4" destOrd="0" parTransId="{F3C973F4-B813-4039-A7C4-32CB379DFF68}" sibTransId="{1C4C2907-666A-4DC9-929C-69DDD672F9E6}"/>
    <dgm:cxn modelId="{2AB57271-45E7-4815-ABF7-8B492F3470B8}" srcId="{CA319DC3-F3E3-4DC1-AB45-9C37AE0B0CCC}" destId="{E7F351F4-E4F2-40F0-AD28-CDE2214808CA}" srcOrd="4" destOrd="0" parTransId="{ED5D4970-C552-48EE-BDFA-7CCCF618E5CF}" sibTransId="{4800BA09-BF22-4D89-AF8C-F142C5ADEE94}"/>
    <dgm:cxn modelId="{D7ECE377-E652-492D-83DC-BB1B7B8E6949}" type="presOf" srcId="{E7F351F4-E4F2-40F0-AD28-CDE2214808CA}" destId="{3DDB8065-0EA2-4CC8-956B-BCCC7805FD55}" srcOrd="0" destOrd="0" presId="urn:microsoft.com/office/officeart/2011/layout/HexagonRadial"/>
    <dgm:cxn modelId="{BF5EC459-AD12-4242-AC08-E58204523F76}" type="presOf" srcId="{BED10CF1-528D-4B56-BD7F-DF7B42DA0F19}" destId="{CA4A2EB1-D02A-47C7-9EBF-245CC80DB7B0}" srcOrd="0" destOrd="0" presId="urn:microsoft.com/office/officeart/2011/layout/HexagonRadial"/>
    <dgm:cxn modelId="{AC1B3D89-720E-40FF-8919-907521283636}" srcId="{DC23292D-5A28-4430-82E6-624AFE7D4202}" destId="{663E1B46-7ACA-4D33-BA99-A36EA5567441}" srcOrd="1" destOrd="0" parTransId="{763B4497-C37E-44A6-A7D1-98A57F230EE8}" sibTransId="{75B7E355-0AD6-4B49-A21E-56FB96FA748F}"/>
    <dgm:cxn modelId="{6546449E-A357-47CC-9381-488EDBC1092A}" srcId="{DC23292D-5A28-4430-82E6-624AFE7D4202}" destId="{43C76C56-E3E3-4166-B54D-45A9F5D4AF09}" srcOrd="2" destOrd="0" parTransId="{D03F9233-DBD0-488A-B785-5DEC77A537EF}" sibTransId="{419B674B-0A2A-4906-B64E-D2CF53C5D25F}"/>
    <dgm:cxn modelId="{1EFBC5A2-28FC-4CC9-AAA5-68B2CE1EF66A}" srcId="{CA319DC3-F3E3-4DC1-AB45-9C37AE0B0CCC}" destId="{FC0427DD-8611-40CD-A095-DC9172B3C5C5}" srcOrd="5" destOrd="0" parTransId="{F5933C60-E514-435A-9706-B8CDB53C570D}" sibTransId="{8E91B7C4-EDD5-4E45-BA87-0B51F8464A72}"/>
    <dgm:cxn modelId="{609FCEC1-48ED-435A-9D59-943EE60EFE1C}" type="presOf" srcId="{35262804-7903-4562-92B5-39E6CD0EDBDA}" destId="{BA130B1F-58FE-4F93-A382-FD18A1D6D1F5}" srcOrd="0" destOrd="0" presId="urn:microsoft.com/office/officeart/2011/layout/HexagonRadial"/>
    <dgm:cxn modelId="{D7B70CD7-947C-440C-8483-95389F8F855B}" srcId="{DC23292D-5A28-4430-82E6-624AFE7D4202}" destId="{CA319DC3-F3E3-4DC1-AB45-9C37AE0B0CCC}" srcOrd="0" destOrd="0" parTransId="{FCFE79F6-2BF5-48BB-AAD9-3E8A111BB488}" sibTransId="{128246F0-1A54-463E-9DEA-C1C9F4E18590}"/>
    <dgm:cxn modelId="{C14930EE-7D89-4699-A1E5-7D48E788145A}" type="presOf" srcId="{31457A71-9D3D-4A32-9A95-518C846F344C}" destId="{5300E65F-4DD2-4C9B-9590-592E1A1F34FD}" srcOrd="0" destOrd="0" presId="urn:microsoft.com/office/officeart/2011/layout/HexagonRadial"/>
    <dgm:cxn modelId="{18503500-1F09-4356-AC8A-A08DD963DB12}" type="presParOf" srcId="{26072677-648A-4B76-87E2-D05F97769ECE}" destId="{2A169BE8-A80B-428E-A3F0-C3EC60295633}" srcOrd="0" destOrd="0" presId="urn:microsoft.com/office/officeart/2011/layout/HexagonRadial"/>
    <dgm:cxn modelId="{7907DA52-8474-4B57-838C-0126BFBEC2B9}" type="presParOf" srcId="{26072677-648A-4B76-87E2-D05F97769ECE}" destId="{681AD01D-706F-4C17-8AF3-3E4110219580}" srcOrd="1" destOrd="0" presId="urn:microsoft.com/office/officeart/2011/layout/HexagonRadial"/>
    <dgm:cxn modelId="{F673474C-0CC7-4FB7-87F7-B14CF6180CE9}" type="presParOf" srcId="{681AD01D-706F-4C17-8AF3-3E4110219580}" destId="{BC67FB5B-D0B5-4C0F-90B6-06B6497EE4FB}" srcOrd="0" destOrd="0" presId="urn:microsoft.com/office/officeart/2011/layout/HexagonRadial"/>
    <dgm:cxn modelId="{AA601F38-9D7A-404A-8D79-E6305B2192B3}" type="presParOf" srcId="{26072677-648A-4B76-87E2-D05F97769ECE}" destId="{BA130B1F-58FE-4F93-A382-FD18A1D6D1F5}" srcOrd="2" destOrd="0" presId="urn:microsoft.com/office/officeart/2011/layout/HexagonRadial"/>
    <dgm:cxn modelId="{348A1620-0D7F-4EF7-88D5-6C5C7BBA2A64}" type="presParOf" srcId="{26072677-648A-4B76-87E2-D05F97769ECE}" destId="{F708EFE9-3AF6-4EBD-BEE0-537F5C2FC3AB}" srcOrd="3" destOrd="0" presId="urn:microsoft.com/office/officeart/2011/layout/HexagonRadial"/>
    <dgm:cxn modelId="{9D91955F-779B-4466-B28A-0B1513641D65}" type="presParOf" srcId="{F708EFE9-3AF6-4EBD-BEE0-537F5C2FC3AB}" destId="{6CB6D4E9-0BA7-4719-87CF-89D6BA16EB38}" srcOrd="0" destOrd="0" presId="urn:microsoft.com/office/officeart/2011/layout/HexagonRadial"/>
    <dgm:cxn modelId="{E6AA6266-75EA-406E-83F2-43A10F6CD8DB}" type="presParOf" srcId="{26072677-648A-4B76-87E2-D05F97769ECE}" destId="{5300E65F-4DD2-4C9B-9590-592E1A1F34FD}" srcOrd="4" destOrd="0" presId="urn:microsoft.com/office/officeart/2011/layout/HexagonRadial"/>
    <dgm:cxn modelId="{CF888F75-5C1D-4984-868F-7AA6EAACB6BB}" type="presParOf" srcId="{26072677-648A-4B76-87E2-D05F97769ECE}" destId="{438EB870-B9EF-4CD8-A0BA-1814579B2E7B}" srcOrd="5" destOrd="0" presId="urn:microsoft.com/office/officeart/2011/layout/HexagonRadial"/>
    <dgm:cxn modelId="{B1250A76-2D56-42C3-AFDF-603FF3FA0500}" type="presParOf" srcId="{438EB870-B9EF-4CD8-A0BA-1814579B2E7B}" destId="{CEDA1799-A0E4-42B2-8B70-3597950337AE}" srcOrd="0" destOrd="0" presId="urn:microsoft.com/office/officeart/2011/layout/HexagonRadial"/>
    <dgm:cxn modelId="{CC56721C-39DA-4A32-92AE-DE08B3981BC6}" type="presParOf" srcId="{26072677-648A-4B76-87E2-D05F97769ECE}" destId="{CA4A2EB1-D02A-47C7-9EBF-245CC80DB7B0}" srcOrd="6" destOrd="0" presId="urn:microsoft.com/office/officeart/2011/layout/HexagonRadial"/>
    <dgm:cxn modelId="{FF9020ED-D918-4A81-99B4-76BD9274688A}" type="presParOf" srcId="{26072677-648A-4B76-87E2-D05F97769ECE}" destId="{0883B5B7-24DB-4EEB-A2C9-E30E96B79F28}" srcOrd="7" destOrd="0" presId="urn:microsoft.com/office/officeart/2011/layout/HexagonRadial"/>
    <dgm:cxn modelId="{D209B19C-AAB1-4C3D-8BC7-B6D21C7A30E6}" type="presParOf" srcId="{0883B5B7-24DB-4EEB-A2C9-E30E96B79F28}" destId="{4B7A0AA2-08FE-4DBF-B639-74B25CDA90B3}" srcOrd="0" destOrd="0" presId="urn:microsoft.com/office/officeart/2011/layout/HexagonRadial"/>
    <dgm:cxn modelId="{7E4D00B2-4841-49D4-8595-A81675970C56}" type="presParOf" srcId="{26072677-648A-4B76-87E2-D05F97769ECE}" destId="{AC1F8661-BA53-4E84-BAB3-81B4947200E4}" srcOrd="8" destOrd="0" presId="urn:microsoft.com/office/officeart/2011/layout/HexagonRadial"/>
    <dgm:cxn modelId="{31A1AD13-F242-49DB-9539-20FD5D51FF10}" type="presParOf" srcId="{26072677-648A-4B76-87E2-D05F97769ECE}" destId="{5A9B9594-64FF-4CCF-BAC8-E52DB17114F9}" srcOrd="9" destOrd="0" presId="urn:microsoft.com/office/officeart/2011/layout/HexagonRadial"/>
    <dgm:cxn modelId="{C1515DAC-1C84-4423-BB04-8FD93472695B}" type="presParOf" srcId="{5A9B9594-64FF-4CCF-BAC8-E52DB17114F9}" destId="{C982A4D2-AAB6-4E30-AA60-6B2EC43212F0}" srcOrd="0" destOrd="0" presId="urn:microsoft.com/office/officeart/2011/layout/HexagonRadial"/>
    <dgm:cxn modelId="{01B9B6BC-8E7F-42EB-AFD6-61CCB0016F66}" type="presParOf" srcId="{26072677-648A-4B76-87E2-D05F97769ECE}" destId="{3DDB8065-0EA2-4CC8-956B-BCCC7805FD55}" srcOrd="10" destOrd="0" presId="urn:microsoft.com/office/officeart/2011/layout/HexagonRadial"/>
    <dgm:cxn modelId="{CC816A2D-A95E-4229-A9DE-B3734BB69AC8}" type="presParOf" srcId="{26072677-648A-4B76-87E2-D05F97769ECE}" destId="{FA2E0FAA-24F3-478A-90B4-644C0F6D8433}" srcOrd="11" destOrd="0" presId="urn:microsoft.com/office/officeart/2011/layout/HexagonRadial"/>
    <dgm:cxn modelId="{D8A20A6D-8B06-4E18-9CF3-9D3F0051305D}" type="presParOf" srcId="{FA2E0FAA-24F3-478A-90B4-644C0F6D8433}" destId="{E32C20D2-6494-4592-900B-6326632BB8F8}" srcOrd="0" destOrd="0" presId="urn:microsoft.com/office/officeart/2011/layout/HexagonRadial"/>
    <dgm:cxn modelId="{DE35FDE7-B412-4944-A99B-FB3B03417581}" type="presParOf" srcId="{26072677-648A-4B76-87E2-D05F97769ECE}" destId="{C13AB871-D9C5-41FB-9C62-A74190A48F7A}"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C23292D-5A28-4430-82E6-624AFE7D4202}"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CA319DC3-F3E3-4DC1-AB45-9C37AE0B0CCC}">
      <dgm:prSet phldrT="[Text]" custT="1"/>
      <dgm:spPr>
        <a:solidFill>
          <a:schemeClr val="accent3">
            <a:lumMod val="75000"/>
          </a:schemeClr>
        </a:solidFill>
      </dgm:spPr>
      <dgm:t>
        <a:bodyPr/>
        <a:lstStyle/>
        <a:p>
          <a:r>
            <a:rPr lang="en-US" sz="1400" b="1" dirty="0">
              <a:latin typeface="Times New Roman" panose="02020603050405020304" pitchFamily="18" charset="0"/>
              <a:cs typeface="Times New Roman" panose="02020603050405020304" pitchFamily="18" charset="0"/>
            </a:rPr>
            <a:t>Starting Point</a:t>
          </a:r>
        </a:p>
        <a:p>
          <a:r>
            <a:rPr lang="en-US" sz="1400" b="1" dirty="0">
              <a:latin typeface="Times New Roman" panose="02020603050405020304" pitchFamily="18" charset="0"/>
              <a:cs typeface="Times New Roman" panose="02020603050405020304" pitchFamily="18" charset="0"/>
            </a:rPr>
            <a:t>SP 800-37 RV2</a:t>
          </a:r>
        </a:p>
        <a:p>
          <a:r>
            <a:rPr lang="en-US" sz="1600" b="1" dirty="0">
              <a:latin typeface="Times New Roman" panose="02020603050405020304" pitchFamily="18" charset="0"/>
              <a:cs typeface="Times New Roman" panose="02020603050405020304" pitchFamily="18" charset="0"/>
            </a:rPr>
            <a:t>PREPARE</a:t>
          </a:r>
        </a:p>
      </dgm:t>
    </dgm:pt>
    <dgm:pt modelId="{FCFE79F6-2BF5-48BB-AAD9-3E8A111BB488}" type="parTrans" cxnId="{D7B70CD7-947C-440C-8483-95389F8F855B}">
      <dgm:prSet/>
      <dgm:spPr/>
      <dgm:t>
        <a:bodyPr/>
        <a:lstStyle/>
        <a:p>
          <a:endParaRPr lang="en-US"/>
        </a:p>
      </dgm:t>
    </dgm:pt>
    <dgm:pt modelId="{128246F0-1A54-463E-9DEA-C1C9F4E18590}" type="sibTrans" cxnId="{D7B70CD7-947C-440C-8483-95389F8F855B}">
      <dgm:prSet/>
      <dgm:spPr/>
      <dgm:t>
        <a:bodyPr/>
        <a:lstStyle/>
        <a:p>
          <a:endParaRPr lang="en-US"/>
        </a:p>
      </dgm:t>
    </dgm:pt>
    <dgm:pt modelId="{35262804-7903-4562-92B5-39E6CD0EDBDA}">
      <dgm:prSet phldrT="[Text]" custT="1"/>
      <dgm:spPr>
        <a:solidFill>
          <a:srgbClr val="00B050"/>
        </a:solidFill>
      </dgm:spPr>
      <dgm:t>
        <a:bodyPr/>
        <a:lstStyle/>
        <a:p>
          <a:r>
            <a:rPr lang="en-US" sz="1400" b="1" dirty="0">
              <a:latin typeface="Times New Roman" panose="02020603050405020304" pitchFamily="18" charset="0"/>
              <a:cs typeface="Times New Roman" panose="02020603050405020304" pitchFamily="18" charset="0"/>
            </a:rPr>
            <a:t>FIPS 199 / SP 800-60</a:t>
          </a:r>
        </a:p>
        <a:p>
          <a:r>
            <a:rPr lang="en-US" sz="1600" b="1" dirty="0">
              <a:latin typeface="Times New Roman" panose="02020603050405020304" pitchFamily="18" charset="0"/>
              <a:cs typeface="Times New Roman" panose="02020603050405020304" pitchFamily="18" charset="0"/>
            </a:rPr>
            <a:t>CATEGORIZE</a:t>
          </a:r>
          <a:r>
            <a:rPr lang="en-US" sz="1800" b="1"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Information System</a:t>
          </a:r>
        </a:p>
      </dgm:t>
    </dgm:pt>
    <dgm:pt modelId="{7D5FF861-5D08-4D7E-8D4C-CE0FF6B319CE}" type="parTrans" cxnId="{5B953342-2ADA-415F-AA7C-E88E3CB0AAEF}">
      <dgm:prSet/>
      <dgm:spPr/>
      <dgm:t>
        <a:bodyPr/>
        <a:lstStyle/>
        <a:p>
          <a:endParaRPr lang="en-US"/>
        </a:p>
      </dgm:t>
    </dgm:pt>
    <dgm:pt modelId="{A7E167B2-10F3-43F6-BF20-22069171EB85}" type="sibTrans" cxnId="{5B953342-2ADA-415F-AA7C-E88E3CB0AAEF}">
      <dgm:prSet/>
      <dgm:spPr/>
      <dgm:t>
        <a:bodyPr/>
        <a:lstStyle/>
        <a:p>
          <a:endParaRPr lang="en-US"/>
        </a:p>
      </dgm:t>
    </dgm:pt>
    <dgm:pt modelId="{31457A71-9D3D-4A32-9A95-518C846F344C}">
      <dgm:prSet phldrT="[Text]" custT="1"/>
      <dgm:spPr>
        <a:solidFill>
          <a:schemeClr val="accent5">
            <a:lumMod val="75000"/>
          </a:schemeClr>
        </a:solidFill>
      </dgm:spPr>
      <dgm:t>
        <a:bodyPr/>
        <a:lstStyle/>
        <a:p>
          <a:r>
            <a:rPr lang="en-US" sz="1400" b="1" dirty="0">
              <a:latin typeface="Times New Roman" panose="02020603050405020304" pitchFamily="18" charset="0"/>
              <a:cs typeface="Times New Roman" panose="02020603050405020304" pitchFamily="18" charset="0"/>
            </a:rPr>
            <a:t>FIPS 200 / SP 800-53 </a:t>
          </a:r>
        </a:p>
        <a:p>
          <a:r>
            <a:rPr lang="en-US" sz="1600" b="1" dirty="0">
              <a:latin typeface="Times New Roman" panose="02020603050405020304" pitchFamily="18" charset="0"/>
              <a:cs typeface="Times New Roman" panose="02020603050405020304" pitchFamily="18" charset="0"/>
            </a:rPr>
            <a:t>SELECT</a:t>
          </a:r>
        </a:p>
        <a:p>
          <a:r>
            <a:rPr lang="en-US" sz="1400" b="1" dirty="0">
              <a:latin typeface="Times New Roman" panose="02020603050405020304" pitchFamily="18" charset="0"/>
              <a:cs typeface="Times New Roman" panose="02020603050405020304" pitchFamily="18" charset="0"/>
            </a:rPr>
            <a:t>Security Controls</a:t>
          </a:r>
        </a:p>
      </dgm:t>
    </dgm:pt>
    <dgm:pt modelId="{DF85BD5D-2E61-4498-B33E-44A932029306}" type="parTrans" cxnId="{E9B4B616-B1F3-4499-8E4D-EB12FD5341AF}">
      <dgm:prSet/>
      <dgm:spPr/>
      <dgm:t>
        <a:bodyPr/>
        <a:lstStyle/>
        <a:p>
          <a:endParaRPr lang="en-US"/>
        </a:p>
      </dgm:t>
    </dgm:pt>
    <dgm:pt modelId="{F56478AA-9C71-4153-8B75-4850C5155358}" type="sibTrans" cxnId="{E9B4B616-B1F3-4499-8E4D-EB12FD5341AF}">
      <dgm:prSet/>
      <dgm:spPr/>
      <dgm:t>
        <a:bodyPr/>
        <a:lstStyle/>
        <a:p>
          <a:endParaRPr lang="en-US"/>
        </a:p>
      </dgm:t>
    </dgm:pt>
    <dgm:pt modelId="{BED10CF1-528D-4B56-BD7F-DF7B42DA0F19}">
      <dgm:prSet phldrT="[Text]" custT="1"/>
      <dgm:spPr>
        <a:solidFill>
          <a:schemeClr val="tx2">
            <a:lumMod val="75000"/>
          </a:schemeClr>
        </a:solidFill>
      </dgm:spPr>
      <dgm:t>
        <a:bodyPr/>
        <a:lstStyle/>
        <a:p>
          <a:r>
            <a:rPr lang="en-US" sz="1400" b="1" dirty="0">
              <a:latin typeface="Times New Roman" panose="02020603050405020304" pitchFamily="18" charset="0"/>
              <a:cs typeface="Times New Roman" panose="02020603050405020304" pitchFamily="18" charset="0"/>
            </a:rPr>
            <a:t>SPs / 800-70</a:t>
          </a:r>
        </a:p>
        <a:p>
          <a:r>
            <a:rPr lang="en-US" sz="1600" b="1" dirty="0">
              <a:latin typeface="Times New Roman" panose="02020603050405020304" pitchFamily="18" charset="0"/>
              <a:cs typeface="Times New Roman" panose="02020603050405020304" pitchFamily="18" charset="0"/>
            </a:rPr>
            <a:t>IMPLEMENT</a:t>
          </a:r>
        </a:p>
        <a:p>
          <a:r>
            <a:rPr lang="en-US" sz="1400" b="1" dirty="0">
              <a:latin typeface="Times New Roman" panose="02020603050405020304" pitchFamily="18" charset="0"/>
              <a:cs typeface="Times New Roman" panose="02020603050405020304" pitchFamily="18" charset="0"/>
            </a:rPr>
            <a:t>Security Controls</a:t>
          </a:r>
        </a:p>
      </dgm:t>
    </dgm:pt>
    <dgm:pt modelId="{53B71191-096B-48E8-B0BF-B025E225A377}" type="parTrans" cxnId="{1841EB1C-562E-4F1C-99F3-5E5101B03772}">
      <dgm:prSet/>
      <dgm:spPr/>
      <dgm:t>
        <a:bodyPr/>
        <a:lstStyle/>
        <a:p>
          <a:endParaRPr lang="en-US"/>
        </a:p>
      </dgm:t>
    </dgm:pt>
    <dgm:pt modelId="{8AE4B903-A55B-4532-8F63-F32BB950E810}" type="sibTrans" cxnId="{1841EB1C-562E-4F1C-99F3-5E5101B03772}">
      <dgm:prSet/>
      <dgm:spPr/>
      <dgm:t>
        <a:bodyPr/>
        <a:lstStyle/>
        <a:p>
          <a:endParaRPr lang="en-US"/>
        </a:p>
      </dgm:t>
    </dgm:pt>
    <dgm:pt modelId="{9161F6F1-A49A-4C94-85B0-1FF788AEFB76}">
      <dgm:prSet phldrT="[Text]" custT="1"/>
      <dgm:spPr/>
      <dgm:t>
        <a:bodyPr/>
        <a:lstStyle/>
        <a:p>
          <a:r>
            <a:rPr lang="en-US" sz="1400" b="1" dirty="0">
              <a:latin typeface="Times New Roman" panose="02020603050405020304" pitchFamily="18" charset="0"/>
              <a:cs typeface="Times New Roman" panose="02020603050405020304" pitchFamily="18" charset="0"/>
            </a:rPr>
            <a:t>SP 800-53A</a:t>
          </a:r>
        </a:p>
        <a:p>
          <a:r>
            <a:rPr lang="en-US" sz="1600" b="1" dirty="0">
              <a:latin typeface="Times New Roman" panose="02020603050405020304" pitchFamily="18" charset="0"/>
              <a:cs typeface="Times New Roman" panose="02020603050405020304" pitchFamily="18" charset="0"/>
            </a:rPr>
            <a:t>ASSESS</a:t>
          </a:r>
        </a:p>
        <a:p>
          <a:r>
            <a:rPr lang="en-US" sz="1400" b="1" dirty="0">
              <a:latin typeface="Times New Roman" panose="02020603050405020304" pitchFamily="18" charset="0"/>
              <a:cs typeface="Times New Roman" panose="02020603050405020304" pitchFamily="18" charset="0"/>
            </a:rPr>
            <a:t>Security Controls</a:t>
          </a:r>
        </a:p>
      </dgm:t>
    </dgm:pt>
    <dgm:pt modelId="{0274F70B-3146-4E7E-ABEA-AADFD2FBC32E}" type="parTrans" cxnId="{96624C24-FA49-4EFB-B05F-5C068900E90C}">
      <dgm:prSet/>
      <dgm:spPr/>
      <dgm:t>
        <a:bodyPr/>
        <a:lstStyle/>
        <a:p>
          <a:endParaRPr lang="en-US"/>
        </a:p>
      </dgm:t>
    </dgm:pt>
    <dgm:pt modelId="{CEFF6FB1-8565-4727-9528-2353EC46D6E0}" type="sibTrans" cxnId="{96624C24-FA49-4EFB-B05F-5C068900E90C}">
      <dgm:prSet/>
      <dgm:spPr/>
      <dgm:t>
        <a:bodyPr/>
        <a:lstStyle/>
        <a:p>
          <a:endParaRPr lang="en-US"/>
        </a:p>
      </dgm:t>
    </dgm:pt>
    <dgm:pt modelId="{E7F351F4-E4F2-40F0-AD28-CDE2214808CA}">
      <dgm:prSet phldrT="[Text]" custT="1"/>
      <dgm:spPr>
        <a:solidFill>
          <a:schemeClr val="accent2">
            <a:lumMod val="75000"/>
          </a:schemeClr>
        </a:solidFill>
      </dgm:spPr>
      <dgm:t>
        <a:bodyPr/>
        <a:lstStyle/>
        <a:p>
          <a:r>
            <a:rPr lang="en-US" sz="1400" b="1" dirty="0">
              <a:latin typeface="Times New Roman" panose="02020603050405020304" pitchFamily="18" charset="0"/>
              <a:cs typeface="Times New Roman" panose="02020603050405020304" pitchFamily="18" charset="0"/>
            </a:rPr>
            <a:t>SP 800-37</a:t>
          </a:r>
        </a:p>
        <a:p>
          <a:r>
            <a:rPr lang="en-US" sz="1600" b="1" dirty="0">
              <a:latin typeface="Times New Roman" panose="02020603050405020304" pitchFamily="18" charset="0"/>
              <a:cs typeface="Times New Roman" panose="02020603050405020304" pitchFamily="18" charset="0"/>
            </a:rPr>
            <a:t>AUTHORIZE</a:t>
          </a:r>
        </a:p>
        <a:p>
          <a:r>
            <a:rPr lang="en-US" sz="1400" b="1" dirty="0">
              <a:latin typeface="Times New Roman" panose="02020603050405020304" pitchFamily="18" charset="0"/>
              <a:cs typeface="Times New Roman" panose="02020603050405020304" pitchFamily="18" charset="0"/>
            </a:rPr>
            <a:t>Information System</a:t>
          </a:r>
          <a:r>
            <a:rPr lang="en-US" sz="1600" b="1" dirty="0">
              <a:latin typeface="Times New Roman" panose="02020603050405020304" pitchFamily="18" charset="0"/>
              <a:cs typeface="Times New Roman" panose="02020603050405020304" pitchFamily="18" charset="0"/>
            </a:rPr>
            <a:t> </a:t>
          </a:r>
        </a:p>
      </dgm:t>
    </dgm:pt>
    <dgm:pt modelId="{ED5D4970-C552-48EE-BDFA-7CCCF618E5CF}" type="parTrans" cxnId="{2AB57271-45E7-4815-ABF7-8B492F3470B8}">
      <dgm:prSet/>
      <dgm:spPr/>
      <dgm:t>
        <a:bodyPr/>
        <a:lstStyle/>
        <a:p>
          <a:endParaRPr lang="en-US"/>
        </a:p>
      </dgm:t>
    </dgm:pt>
    <dgm:pt modelId="{4800BA09-BF22-4D89-AF8C-F142C5ADEE94}" type="sibTrans" cxnId="{2AB57271-45E7-4815-ABF7-8B492F3470B8}">
      <dgm:prSet/>
      <dgm:spPr/>
      <dgm:t>
        <a:bodyPr/>
        <a:lstStyle/>
        <a:p>
          <a:endParaRPr lang="en-US"/>
        </a:p>
      </dgm:t>
    </dgm:pt>
    <dgm:pt modelId="{FC0427DD-8611-40CD-A095-DC9172B3C5C5}">
      <dgm:prSet phldrT="[Text]" custT="1"/>
      <dgm:spPr>
        <a:solidFill>
          <a:srgbClr val="7030A0"/>
        </a:solidFill>
      </dgm:spPr>
      <dgm:t>
        <a:bodyPr/>
        <a:lstStyle/>
        <a:p>
          <a:r>
            <a:rPr lang="en-US" sz="1400" b="1" dirty="0">
              <a:latin typeface="Times New Roman" panose="02020603050405020304" pitchFamily="18" charset="0"/>
              <a:cs typeface="Times New Roman" panose="02020603050405020304" pitchFamily="18" charset="0"/>
            </a:rPr>
            <a:t>SP 800-137</a:t>
          </a:r>
        </a:p>
        <a:p>
          <a:r>
            <a:rPr lang="en-US" sz="1600" b="1" dirty="0">
              <a:latin typeface="Times New Roman" panose="02020603050405020304" pitchFamily="18" charset="0"/>
              <a:cs typeface="Times New Roman" panose="02020603050405020304" pitchFamily="18" charset="0"/>
            </a:rPr>
            <a:t>MONITOR</a:t>
          </a:r>
        </a:p>
        <a:p>
          <a:r>
            <a:rPr lang="en-US" sz="1400" b="1" dirty="0">
              <a:latin typeface="Times New Roman" panose="02020603050405020304" pitchFamily="18" charset="0"/>
              <a:cs typeface="Times New Roman" panose="02020603050405020304" pitchFamily="18" charset="0"/>
            </a:rPr>
            <a:t>Security State</a:t>
          </a:r>
        </a:p>
      </dgm:t>
    </dgm:pt>
    <dgm:pt modelId="{F5933C60-E514-435A-9706-B8CDB53C570D}" type="parTrans" cxnId="{1EFBC5A2-28FC-4CC9-AAA5-68B2CE1EF66A}">
      <dgm:prSet/>
      <dgm:spPr/>
      <dgm:t>
        <a:bodyPr/>
        <a:lstStyle/>
        <a:p>
          <a:endParaRPr lang="en-US"/>
        </a:p>
      </dgm:t>
    </dgm:pt>
    <dgm:pt modelId="{8E91B7C4-EDD5-4E45-BA87-0B51F8464A72}" type="sibTrans" cxnId="{1EFBC5A2-28FC-4CC9-AAA5-68B2CE1EF66A}">
      <dgm:prSet/>
      <dgm:spPr/>
      <dgm:t>
        <a:bodyPr/>
        <a:lstStyle/>
        <a:p>
          <a:endParaRPr lang="en-US"/>
        </a:p>
      </dgm:t>
    </dgm:pt>
    <dgm:pt modelId="{EB38CC4B-294F-42A2-910C-2121ADABB30A}">
      <dgm:prSet/>
      <dgm:spPr/>
      <dgm:t>
        <a:bodyPr/>
        <a:lstStyle/>
        <a:p>
          <a:endParaRPr lang="en-US"/>
        </a:p>
      </dgm:t>
    </dgm:pt>
    <dgm:pt modelId="{A6191D52-9252-41E6-ABFF-02EB975B2132}" type="parTrans" cxnId="{77027405-BDEF-4C99-8567-2784C43CEC49}">
      <dgm:prSet/>
      <dgm:spPr/>
      <dgm:t>
        <a:bodyPr/>
        <a:lstStyle/>
        <a:p>
          <a:endParaRPr lang="en-US"/>
        </a:p>
      </dgm:t>
    </dgm:pt>
    <dgm:pt modelId="{BDE2AD9C-DD6D-42A7-9E00-271E022B022B}" type="sibTrans" cxnId="{77027405-BDEF-4C99-8567-2784C43CEC49}">
      <dgm:prSet/>
      <dgm:spPr/>
      <dgm:t>
        <a:bodyPr/>
        <a:lstStyle/>
        <a:p>
          <a:endParaRPr lang="en-US"/>
        </a:p>
      </dgm:t>
    </dgm:pt>
    <dgm:pt modelId="{48D31214-228D-4FD3-A279-72B1F26439AE}">
      <dgm:prSet/>
      <dgm:spPr/>
      <dgm:t>
        <a:bodyPr/>
        <a:lstStyle/>
        <a:p>
          <a:endParaRPr lang="en-US" dirty="0"/>
        </a:p>
      </dgm:t>
    </dgm:pt>
    <dgm:pt modelId="{E9A5547F-00C9-4D0A-B2DA-AF7D6148A3BB}" type="parTrans" cxnId="{AE013303-9B55-4A5A-B9F2-BBC5DDAF0F5E}">
      <dgm:prSet/>
      <dgm:spPr/>
      <dgm:t>
        <a:bodyPr/>
        <a:lstStyle/>
        <a:p>
          <a:endParaRPr lang="en-US"/>
        </a:p>
      </dgm:t>
    </dgm:pt>
    <dgm:pt modelId="{580FEA2F-91D2-489A-B13D-6F2608FCD807}" type="sibTrans" cxnId="{AE013303-9B55-4A5A-B9F2-BBC5DDAF0F5E}">
      <dgm:prSet/>
      <dgm:spPr/>
      <dgm:t>
        <a:bodyPr/>
        <a:lstStyle/>
        <a:p>
          <a:endParaRPr lang="en-US"/>
        </a:p>
      </dgm:t>
    </dgm:pt>
    <dgm:pt modelId="{60E7D234-7A6F-41A9-AD59-87C66C9F0D44}">
      <dgm:prSet/>
      <dgm:spPr/>
      <dgm:t>
        <a:bodyPr/>
        <a:lstStyle/>
        <a:p>
          <a:endParaRPr lang="en-US"/>
        </a:p>
      </dgm:t>
    </dgm:pt>
    <dgm:pt modelId="{F3C973F4-B813-4039-A7C4-32CB379DFF68}" type="parTrans" cxnId="{575B224D-F071-4DC4-A015-55EE4CCB8E4A}">
      <dgm:prSet/>
      <dgm:spPr/>
      <dgm:t>
        <a:bodyPr/>
        <a:lstStyle/>
        <a:p>
          <a:endParaRPr lang="en-US"/>
        </a:p>
      </dgm:t>
    </dgm:pt>
    <dgm:pt modelId="{1C4C2907-666A-4DC9-929C-69DDD672F9E6}" type="sibTrans" cxnId="{575B224D-F071-4DC4-A015-55EE4CCB8E4A}">
      <dgm:prSet/>
      <dgm:spPr/>
      <dgm:t>
        <a:bodyPr/>
        <a:lstStyle/>
        <a:p>
          <a:endParaRPr lang="en-US"/>
        </a:p>
      </dgm:t>
    </dgm:pt>
    <dgm:pt modelId="{6410E612-7E3B-44C5-936E-E6BF05EBC519}">
      <dgm:prSet/>
      <dgm:spPr/>
      <dgm:t>
        <a:bodyPr/>
        <a:lstStyle/>
        <a:p>
          <a:endParaRPr lang="en-US"/>
        </a:p>
      </dgm:t>
    </dgm:pt>
    <dgm:pt modelId="{6F741BBC-8802-41F1-BAF0-2CA5DDEF2768}" type="parTrans" cxnId="{BA8E6544-3525-4D07-9F99-747D93344D0E}">
      <dgm:prSet/>
      <dgm:spPr/>
      <dgm:t>
        <a:bodyPr/>
        <a:lstStyle/>
        <a:p>
          <a:endParaRPr lang="en-US"/>
        </a:p>
      </dgm:t>
    </dgm:pt>
    <dgm:pt modelId="{68B3F176-EB7F-45B7-8CAE-DB8B4230550B}" type="sibTrans" cxnId="{BA8E6544-3525-4D07-9F99-747D93344D0E}">
      <dgm:prSet/>
      <dgm:spPr/>
      <dgm:t>
        <a:bodyPr/>
        <a:lstStyle/>
        <a:p>
          <a:endParaRPr lang="en-US"/>
        </a:p>
      </dgm:t>
    </dgm:pt>
    <dgm:pt modelId="{A11B0663-4782-4952-84DF-3D604AF59F6A}">
      <dgm:prSet/>
      <dgm:spPr/>
      <dgm:t>
        <a:bodyPr/>
        <a:lstStyle/>
        <a:p>
          <a:endParaRPr lang="en-US"/>
        </a:p>
      </dgm:t>
    </dgm:pt>
    <dgm:pt modelId="{EB1ECA1D-E68D-4744-B796-93C65AFE185C}" type="parTrans" cxnId="{CF899014-0A84-4ABE-BC5F-CC273F282CB7}">
      <dgm:prSet/>
      <dgm:spPr/>
      <dgm:t>
        <a:bodyPr/>
        <a:lstStyle/>
        <a:p>
          <a:endParaRPr lang="en-US"/>
        </a:p>
      </dgm:t>
    </dgm:pt>
    <dgm:pt modelId="{EAD2DFF8-FF70-4266-BC1E-126AE3D6E515}" type="sibTrans" cxnId="{CF899014-0A84-4ABE-BC5F-CC273F282CB7}">
      <dgm:prSet/>
      <dgm:spPr/>
      <dgm:t>
        <a:bodyPr/>
        <a:lstStyle/>
        <a:p>
          <a:endParaRPr lang="en-US"/>
        </a:p>
      </dgm:t>
    </dgm:pt>
    <dgm:pt modelId="{663E1B46-7ACA-4D33-BA99-A36EA5567441}">
      <dgm:prSet/>
      <dgm:spPr/>
      <dgm:t>
        <a:bodyPr/>
        <a:lstStyle/>
        <a:p>
          <a:endParaRPr lang="en-US"/>
        </a:p>
      </dgm:t>
    </dgm:pt>
    <dgm:pt modelId="{763B4497-C37E-44A6-A7D1-98A57F230EE8}" type="parTrans" cxnId="{AC1B3D89-720E-40FF-8919-907521283636}">
      <dgm:prSet/>
      <dgm:spPr/>
      <dgm:t>
        <a:bodyPr/>
        <a:lstStyle/>
        <a:p>
          <a:endParaRPr lang="en-US"/>
        </a:p>
      </dgm:t>
    </dgm:pt>
    <dgm:pt modelId="{75B7E355-0AD6-4B49-A21E-56FB96FA748F}" type="sibTrans" cxnId="{AC1B3D89-720E-40FF-8919-907521283636}">
      <dgm:prSet/>
      <dgm:spPr/>
      <dgm:t>
        <a:bodyPr/>
        <a:lstStyle/>
        <a:p>
          <a:endParaRPr lang="en-US"/>
        </a:p>
      </dgm:t>
    </dgm:pt>
    <dgm:pt modelId="{43C76C56-E3E3-4166-B54D-45A9F5D4AF09}">
      <dgm:prSet/>
      <dgm:spPr/>
      <dgm:t>
        <a:bodyPr/>
        <a:lstStyle/>
        <a:p>
          <a:endParaRPr lang="en-US"/>
        </a:p>
      </dgm:t>
    </dgm:pt>
    <dgm:pt modelId="{D03F9233-DBD0-488A-B785-5DEC77A537EF}" type="parTrans" cxnId="{6546449E-A357-47CC-9381-488EDBC1092A}">
      <dgm:prSet/>
      <dgm:spPr/>
      <dgm:t>
        <a:bodyPr/>
        <a:lstStyle/>
        <a:p>
          <a:endParaRPr lang="en-US"/>
        </a:p>
      </dgm:t>
    </dgm:pt>
    <dgm:pt modelId="{419B674B-0A2A-4906-B64E-D2CF53C5D25F}" type="sibTrans" cxnId="{6546449E-A357-47CC-9381-488EDBC1092A}">
      <dgm:prSet/>
      <dgm:spPr/>
      <dgm:t>
        <a:bodyPr/>
        <a:lstStyle/>
        <a:p>
          <a:endParaRPr lang="en-US"/>
        </a:p>
      </dgm:t>
    </dgm:pt>
    <dgm:pt modelId="{C2FF9EAC-472E-43E4-9C79-7AB35D8BD99E}">
      <dgm:prSet/>
      <dgm:spPr/>
      <dgm:t>
        <a:bodyPr/>
        <a:lstStyle/>
        <a:p>
          <a:endParaRPr lang="en-US"/>
        </a:p>
      </dgm:t>
    </dgm:pt>
    <dgm:pt modelId="{C07950C4-DCE4-4253-B0BC-27B696C11D03}" type="parTrans" cxnId="{4664A623-16CA-4173-8717-BF28C50C0C56}">
      <dgm:prSet/>
      <dgm:spPr/>
      <dgm:t>
        <a:bodyPr/>
        <a:lstStyle/>
        <a:p>
          <a:endParaRPr lang="en-US"/>
        </a:p>
      </dgm:t>
    </dgm:pt>
    <dgm:pt modelId="{161A0865-AE44-4D52-AC2D-9D8909C8E5C8}" type="sibTrans" cxnId="{4664A623-16CA-4173-8717-BF28C50C0C56}">
      <dgm:prSet/>
      <dgm:spPr/>
      <dgm:t>
        <a:bodyPr/>
        <a:lstStyle/>
        <a:p>
          <a:endParaRPr lang="en-US"/>
        </a:p>
      </dgm:t>
    </dgm:pt>
    <dgm:pt modelId="{26072677-648A-4B76-87E2-D05F97769ECE}" type="pres">
      <dgm:prSet presAssocID="{DC23292D-5A28-4430-82E6-624AFE7D4202}" presName="Name0" presStyleCnt="0">
        <dgm:presLayoutVars>
          <dgm:chMax val="1"/>
          <dgm:chPref val="1"/>
          <dgm:dir/>
          <dgm:animOne val="branch"/>
          <dgm:animLvl val="lvl"/>
        </dgm:presLayoutVars>
      </dgm:prSet>
      <dgm:spPr/>
    </dgm:pt>
    <dgm:pt modelId="{2A169BE8-A80B-428E-A3F0-C3EC60295633}" type="pres">
      <dgm:prSet presAssocID="{CA319DC3-F3E3-4DC1-AB45-9C37AE0B0CCC}" presName="Parent" presStyleLbl="node0" presStyleIdx="0" presStyleCnt="1">
        <dgm:presLayoutVars>
          <dgm:chMax val="6"/>
          <dgm:chPref val="6"/>
        </dgm:presLayoutVars>
      </dgm:prSet>
      <dgm:spPr/>
    </dgm:pt>
    <dgm:pt modelId="{681AD01D-706F-4C17-8AF3-3E4110219580}" type="pres">
      <dgm:prSet presAssocID="{35262804-7903-4562-92B5-39E6CD0EDBDA}" presName="Accent1" presStyleCnt="0"/>
      <dgm:spPr/>
    </dgm:pt>
    <dgm:pt modelId="{BC67FB5B-D0B5-4C0F-90B6-06B6497EE4FB}" type="pres">
      <dgm:prSet presAssocID="{35262804-7903-4562-92B5-39E6CD0EDBDA}" presName="Accent" presStyleLbl="bgShp" presStyleIdx="0" presStyleCnt="6"/>
      <dgm:spPr/>
    </dgm:pt>
    <dgm:pt modelId="{BA130B1F-58FE-4F93-A382-FD18A1D6D1F5}" type="pres">
      <dgm:prSet presAssocID="{35262804-7903-4562-92B5-39E6CD0EDBDA}" presName="Child1" presStyleLbl="node1" presStyleIdx="0" presStyleCnt="6" custScaleX="114784">
        <dgm:presLayoutVars>
          <dgm:chMax val="0"/>
          <dgm:chPref val="0"/>
          <dgm:bulletEnabled val="1"/>
        </dgm:presLayoutVars>
      </dgm:prSet>
      <dgm:spPr/>
    </dgm:pt>
    <dgm:pt modelId="{F708EFE9-3AF6-4EBD-BEE0-537F5C2FC3AB}" type="pres">
      <dgm:prSet presAssocID="{31457A71-9D3D-4A32-9A95-518C846F344C}" presName="Accent2" presStyleCnt="0"/>
      <dgm:spPr/>
    </dgm:pt>
    <dgm:pt modelId="{6CB6D4E9-0BA7-4719-87CF-89D6BA16EB38}" type="pres">
      <dgm:prSet presAssocID="{31457A71-9D3D-4A32-9A95-518C846F344C}" presName="Accent" presStyleLbl="bgShp" presStyleIdx="1" presStyleCnt="6"/>
      <dgm:spPr/>
    </dgm:pt>
    <dgm:pt modelId="{5300E65F-4DD2-4C9B-9590-592E1A1F34FD}" type="pres">
      <dgm:prSet presAssocID="{31457A71-9D3D-4A32-9A95-518C846F344C}" presName="Child2" presStyleLbl="node1" presStyleIdx="1" presStyleCnt="6" custScaleX="103375">
        <dgm:presLayoutVars>
          <dgm:chMax val="0"/>
          <dgm:chPref val="0"/>
          <dgm:bulletEnabled val="1"/>
        </dgm:presLayoutVars>
      </dgm:prSet>
      <dgm:spPr/>
    </dgm:pt>
    <dgm:pt modelId="{438EB870-B9EF-4CD8-A0BA-1814579B2E7B}" type="pres">
      <dgm:prSet presAssocID="{BED10CF1-528D-4B56-BD7F-DF7B42DA0F19}" presName="Accent3" presStyleCnt="0"/>
      <dgm:spPr/>
    </dgm:pt>
    <dgm:pt modelId="{CEDA1799-A0E4-42B2-8B70-3597950337AE}" type="pres">
      <dgm:prSet presAssocID="{BED10CF1-528D-4B56-BD7F-DF7B42DA0F19}" presName="Accent" presStyleLbl="bgShp" presStyleIdx="2" presStyleCnt="6"/>
      <dgm:spPr/>
    </dgm:pt>
    <dgm:pt modelId="{CA4A2EB1-D02A-47C7-9EBF-245CC80DB7B0}" type="pres">
      <dgm:prSet presAssocID="{BED10CF1-528D-4B56-BD7F-DF7B42DA0F19}" presName="Child3" presStyleLbl="node1" presStyleIdx="2" presStyleCnt="6" custScaleX="110249">
        <dgm:presLayoutVars>
          <dgm:chMax val="0"/>
          <dgm:chPref val="0"/>
          <dgm:bulletEnabled val="1"/>
        </dgm:presLayoutVars>
      </dgm:prSet>
      <dgm:spPr/>
    </dgm:pt>
    <dgm:pt modelId="{0883B5B7-24DB-4EEB-A2C9-E30E96B79F28}" type="pres">
      <dgm:prSet presAssocID="{9161F6F1-A49A-4C94-85B0-1FF788AEFB76}" presName="Accent4" presStyleCnt="0"/>
      <dgm:spPr/>
    </dgm:pt>
    <dgm:pt modelId="{4B7A0AA2-08FE-4DBF-B639-74B25CDA90B3}" type="pres">
      <dgm:prSet presAssocID="{9161F6F1-A49A-4C94-85B0-1FF788AEFB76}" presName="Accent" presStyleLbl="bgShp" presStyleIdx="3" presStyleCnt="6"/>
      <dgm:spPr/>
    </dgm:pt>
    <dgm:pt modelId="{AC1F8661-BA53-4E84-BAB3-81B4947200E4}" type="pres">
      <dgm:prSet presAssocID="{9161F6F1-A49A-4C94-85B0-1FF788AEFB76}" presName="Child4" presStyleLbl="node1" presStyleIdx="3" presStyleCnt="6">
        <dgm:presLayoutVars>
          <dgm:chMax val="0"/>
          <dgm:chPref val="0"/>
          <dgm:bulletEnabled val="1"/>
        </dgm:presLayoutVars>
      </dgm:prSet>
      <dgm:spPr/>
    </dgm:pt>
    <dgm:pt modelId="{5A9B9594-64FF-4CCF-BAC8-E52DB17114F9}" type="pres">
      <dgm:prSet presAssocID="{E7F351F4-E4F2-40F0-AD28-CDE2214808CA}" presName="Accent5" presStyleCnt="0"/>
      <dgm:spPr/>
    </dgm:pt>
    <dgm:pt modelId="{C982A4D2-AAB6-4E30-AA60-6B2EC43212F0}" type="pres">
      <dgm:prSet presAssocID="{E7F351F4-E4F2-40F0-AD28-CDE2214808CA}" presName="Accent" presStyleLbl="bgShp" presStyleIdx="4" presStyleCnt="6"/>
      <dgm:spPr/>
    </dgm:pt>
    <dgm:pt modelId="{3DDB8065-0EA2-4CC8-956B-BCCC7805FD55}" type="pres">
      <dgm:prSet presAssocID="{E7F351F4-E4F2-40F0-AD28-CDE2214808CA}" presName="Child5" presStyleLbl="node1" presStyleIdx="4" presStyleCnt="6" custScaleX="106509" custLinFactNeighborX="1843" custLinFactNeighborY="-1">
        <dgm:presLayoutVars>
          <dgm:chMax val="0"/>
          <dgm:chPref val="0"/>
          <dgm:bulletEnabled val="1"/>
        </dgm:presLayoutVars>
      </dgm:prSet>
      <dgm:spPr/>
    </dgm:pt>
    <dgm:pt modelId="{FA2E0FAA-24F3-478A-90B4-644C0F6D8433}" type="pres">
      <dgm:prSet presAssocID="{FC0427DD-8611-40CD-A095-DC9172B3C5C5}" presName="Accent6" presStyleCnt="0"/>
      <dgm:spPr/>
    </dgm:pt>
    <dgm:pt modelId="{E32C20D2-6494-4592-900B-6326632BB8F8}" type="pres">
      <dgm:prSet presAssocID="{FC0427DD-8611-40CD-A095-DC9172B3C5C5}" presName="Accent" presStyleLbl="bgShp" presStyleIdx="5" presStyleCnt="6"/>
      <dgm:spPr/>
    </dgm:pt>
    <dgm:pt modelId="{C13AB871-D9C5-41FB-9C62-A74190A48F7A}" type="pres">
      <dgm:prSet presAssocID="{FC0427DD-8611-40CD-A095-DC9172B3C5C5}" presName="Child6" presStyleLbl="node1" presStyleIdx="5" presStyleCnt="6">
        <dgm:presLayoutVars>
          <dgm:chMax val="0"/>
          <dgm:chPref val="0"/>
          <dgm:bulletEnabled val="1"/>
        </dgm:presLayoutVars>
      </dgm:prSet>
      <dgm:spPr/>
    </dgm:pt>
  </dgm:ptLst>
  <dgm:cxnLst>
    <dgm:cxn modelId="{AB9E4502-8AD5-4774-8872-A47970C74D29}" type="presOf" srcId="{FC0427DD-8611-40CD-A095-DC9172B3C5C5}" destId="{C13AB871-D9C5-41FB-9C62-A74190A48F7A}" srcOrd="0" destOrd="0" presId="urn:microsoft.com/office/officeart/2011/layout/HexagonRadial"/>
    <dgm:cxn modelId="{AE013303-9B55-4A5A-B9F2-BBC5DDAF0F5E}" srcId="{DC23292D-5A28-4430-82E6-624AFE7D4202}" destId="{48D31214-228D-4FD3-A279-72B1F26439AE}" srcOrd="8" destOrd="0" parTransId="{E9A5547F-00C9-4D0A-B2DA-AF7D6148A3BB}" sibTransId="{580FEA2F-91D2-489A-B13D-6F2608FCD807}"/>
    <dgm:cxn modelId="{77027405-BDEF-4C99-8567-2784C43CEC49}" srcId="{DC23292D-5A28-4430-82E6-624AFE7D4202}" destId="{EB38CC4B-294F-42A2-910C-2121ADABB30A}" srcOrd="7" destOrd="0" parTransId="{A6191D52-9252-41E6-ABFF-02EB975B2132}" sibTransId="{BDE2AD9C-DD6D-42A7-9E00-271E022B022B}"/>
    <dgm:cxn modelId="{CF899014-0A84-4ABE-BC5F-CC273F282CB7}" srcId="{DC23292D-5A28-4430-82E6-624AFE7D4202}" destId="{A11B0663-4782-4952-84DF-3D604AF59F6A}" srcOrd="6" destOrd="0" parTransId="{EB1ECA1D-E68D-4744-B796-93C65AFE185C}" sibTransId="{EAD2DFF8-FF70-4266-BC1E-126AE3D6E515}"/>
    <dgm:cxn modelId="{E9B4B616-B1F3-4499-8E4D-EB12FD5341AF}" srcId="{CA319DC3-F3E3-4DC1-AB45-9C37AE0B0CCC}" destId="{31457A71-9D3D-4A32-9A95-518C846F344C}" srcOrd="1" destOrd="0" parTransId="{DF85BD5D-2E61-4498-B33E-44A932029306}" sibTransId="{F56478AA-9C71-4153-8B75-4850C5155358}"/>
    <dgm:cxn modelId="{55340D17-E92F-4367-A8BA-2E9CBD3F65D4}" type="presOf" srcId="{CA319DC3-F3E3-4DC1-AB45-9C37AE0B0CCC}" destId="{2A169BE8-A80B-428E-A3F0-C3EC60295633}" srcOrd="0" destOrd="0" presId="urn:microsoft.com/office/officeart/2011/layout/HexagonRadial"/>
    <dgm:cxn modelId="{1841EB1C-562E-4F1C-99F3-5E5101B03772}" srcId="{CA319DC3-F3E3-4DC1-AB45-9C37AE0B0CCC}" destId="{BED10CF1-528D-4B56-BD7F-DF7B42DA0F19}" srcOrd="2" destOrd="0" parTransId="{53B71191-096B-48E8-B0BF-B025E225A377}" sibTransId="{8AE4B903-A55B-4532-8F63-F32BB950E810}"/>
    <dgm:cxn modelId="{FB5A4823-8CA5-4E23-986A-5299D65CC3E3}" type="presOf" srcId="{DC23292D-5A28-4430-82E6-624AFE7D4202}" destId="{26072677-648A-4B76-87E2-D05F97769ECE}" srcOrd="0" destOrd="0" presId="urn:microsoft.com/office/officeart/2011/layout/HexagonRadial"/>
    <dgm:cxn modelId="{4664A623-16CA-4173-8717-BF28C50C0C56}" srcId="{DC23292D-5A28-4430-82E6-624AFE7D4202}" destId="{C2FF9EAC-472E-43E4-9C79-7AB35D8BD99E}" srcOrd="3" destOrd="0" parTransId="{C07950C4-DCE4-4253-B0BC-27B696C11D03}" sibTransId="{161A0865-AE44-4D52-AC2D-9D8909C8E5C8}"/>
    <dgm:cxn modelId="{96624C24-FA49-4EFB-B05F-5C068900E90C}" srcId="{CA319DC3-F3E3-4DC1-AB45-9C37AE0B0CCC}" destId="{9161F6F1-A49A-4C94-85B0-1FF788AEFB76}" srcOrd="3" destOrd="0" parTransId="{0274F70B-3146-4E7E-ABEA-AADFD2FBC32E}" sibTransId="{CEFF6FB1-8565-4727-9528-2353EC46D6E0}"/>
    <dgm:cxn modelId="{FCF3835B-E1CF-4095-A979-0E889F4A2686}" type="presOf" srcId="{9161F6F1-A49A-4C94-85B0-1FF788AEFB76}" destId="{AC1F8661-BA53-4E84-BAB3-81B4947200E4}" srcOrd="0" destOrd="0" presId="urn:microsoft.com/office/officeart/2011/layout/HexagonRadial"/>
    <dgm:cxn modelId="{5B953342-2ADA-415F-AA7C-E88E3CB0AAEF}" srcId="{CA319DC3-F3E3-4DC1-AB45-9C37AE0B0CCC}" destId="{35262804-7903-4562-92B5-39E6CD0EDBDA}" srcOrd="0" destOrd="0" parTransId="{7D5FF861-5D08-4D7E-8D4C-CE0FF6B319CE}" sibTransId="{A7E167B2-10F3-43F6-BF20-22069171EB85}"/>
    <dgm:cxn modelId="{BA8E6544-3525-4D07-9F99-747D93344D0E}" srcId="{DC23292D-5A28-4430-82E6-624AFE7D4202}" destId="{6410E612-7E3B-44C5-936E-E6BF05EBC519}" srcOrd="5" destOrd="0" parTransId="{6F741BBC-8802-41F1-BAF0-2CA5DDEF2768}" sibTransId="{68B3F176-EB7F-45B7-8CAE-DB8B4230550B}"/>
    <dgm:cxn modelId="{575B224D-F071-4DC4-A015-55EE4CCB8E4A}" srcId="{DC23292D-5A28-4430-82E6-624AFE7D4202}" destId="{60E7D234-7A6F-41A9-AD59-87C66C9F0D44}" srcOrd="4" destOrd="0" parTransId="{F3C973F4-B813-4039-A7C4-32CB379DFF68}" sibTransId="{1C4C2907-666A-4DC9-929C-69DDD672F9E6}"/>
    <dgm:cxn modelId="{2AB57271-45E7-4815-ABF7-8B492F3470B8}" srcId="{CA319DC3-F3E3-4DC1-AB45-9C37AE0B0CCC}" destId="{E7F351F4-E4F2-40F0-AD28-CDE2214808CA}" srcOrd="4" destOrd="0" parTransId="{ED5D4970-C552-48EE-BDFA-7CCCF618E5CF}" sibTransId="{4800BA09-BF22-4D89-AF8C-F142C5ADEE94}"/>
    <dgm:cxn modelId="{D7ECE377-E652-492D-83DC-BB1B7B8E6949}" type="presOf" srcId="{E7F351F4-E4F2-40F0-AD28-CDE2214808CA}" destId="{3DDB8065-0EA2-4CC8-956B-BCCC7805FD55}" srcOrd="0" destOrd="0" presId="urn:microsoft.com/office/officeart/2011/layout/HexagonRadial"/>
    <dgm:cxn modelId="{BF5EC459-AD12-4242-AC08-E58204523F76}" type="presOf" srcId="{BED10CF1-528D-4B56-BD7F-DF7B42DA0F19}" destId="{CA4A2EB1-D02A-47C7-9EBF-245CC80DB7B0}" srcOrd="0" destOrd="0" presId="urn:microsoft.com/office/officeart/2011/layout/HexagonRadial"/>
    <dgm:cxn modelId="{AC1B3D89-720E-40FF-8919-907521283636}" srcId="{DC23292D-5A28-4430-82E6-624AFE7D4202}" destId="{663E1B46-7ACA-4D33-BA99-A36EA5567441}" srcOrd="1" destOrd="0" parTransId="{763B4497-C37E-44A6-A7D1-98A57F230EE8}" sibTransId="{75B7E355-0AD6-4B49-A21E-56FB96FA748F}"/>
    <dgm:cxn modelId="{6546449E-A357-47CC-9381-488EDBC1092A}" srcId="{DC23292D-5A28-4430-82E6-624AFE7D4202}" destId="{43C76C56-E3E3-4166-B54D-45A9F5D4AF09}" srcOrd="2" destOrd="0" parTransId="{D03F9233-DBD0-488A-B785-5DEC77A537EF}" sibTransId="{419B674B-0A2A-4906-B64E-D2CF53C5D25F}"/>
    <dgm:cxn modelId="{1EFBC5A2-28FC-4CC9-AAA5-68B2CE1EF66A}" srcId="{CA319DC3-F3E3-4DC1-AB45-9C37AE0B0CCC}" destId="{FC0427DD-8611-40CD-A095-DC9172B3C5C5}" srcOrd="5" destOrd="0" parTransId="{F5933C60-E514-435A-9706-B8CDB53C570D}" sibTransId="{8E91B7C4-EDD5-4E45-BA87-0B51F8464A72}"/>
    <dgm:cxn modelId="{609FCEC1-48ED-435A-9D59-943EE60EFE1C}" type="presOf" srcId="{35262804-7903-4562-92B5-39E6CD0EDBDA}" destId="{BA130B1F-58FE-4F93-A382-FD18A1D6D1F5}" srcOrd="0" destOrd="0" presId="urn:microsoft.com/office/officeart/2011/layout/HexagonRadial"/>
    <dgm:cxn modelId="{D7B70CD7-947C-440C-8483-95389F8F855B}" srcId="{DC23292D-5A28-4430-82E6-624AFE7D4202}" destId="{CA319DC3-F3E3-4DC1-AB45-9C37AE0B0CCC}" srcOrd="0" destOrd="0" parTransId="{FCFE79F6-2BF5-48BB-AAD9-3E8A111BB488}" sibTransId="{128246F0-1A54-463E-9DEA-C1C9F4E18590}"/>
    <dgm:cxn modelId="{C14930EE-7D89-4699-A1E5-7D48E788145A}" type="presOf" srcId="{31457A71-9D3D-4A32-9A95-518C846F344C}" destId="{5300E65F-4DD2-4C9B-9590-592E1A1F34FD}" srcOrd="0" destOrd="0" presId="urn:microsoft.com/office/officeart/2011/layout/HexagonRadial"/>
    <dgm:cxn modelId="{18503500-1F09-4356-AC8A-A08DD963DB12}" type="presParOf" srcId="{26072677-648A-4B76-87E2-D05F97769ECE}" destId="{2A169BE8-A80B-428E-A3F0-C3EC60295633}" srcOrd="0" destOrd="0" presId="urn:microsoft.com/office/officeart/2011/layout/HexagonRadial"/>
    <dgm:cxn modelId="{7907DA52-8474-4B57-838C-0126BFBEC2B9}" type="presParOf" srcId="{26072677-648A-4B76-87E2-D05F97769ECE}" destId="{681AD01D-706F-4C17-8AF3-3E4110219580}" srcOrd="1" destOrd="0" presId="urn:microsoft.com/office/officeart/2011/layout/HexagonRadial"/>
    <dgm:cxn modelId="{F673474C-0CC7-4FB7-87F7-B14CF6180CE9}" type="presParOf" srcId="{681AD01D-706F-4C17-8AF3-3E4110219580}" destId="{BC67FB5B-D0B5-4C0F-90B6-06B6497EE4FB}" srcOrd="0" destOrd="0" presId="urn:microsoft.com/office/officeart/2011/layout/HexagonRadial"/>
    <dgm:cxn modelId="{AA601F38-9D7A-404A-8D79-E6305B2192B3}" type="presParOf" srcId="{26072677-648A-4B76-87E2-D05F97769ECE}" destId="{BA130B1F-58FE-4F93-A382-FD18A1D6D1F5}" srcOrd="2" destOrd="0" presId="urn:microsoft.com/office/officeart/2011/layout/HexagonRadial"/>
    <dgm:cxn modelId="{348A1620-0D7F-4EF7-88D5-6C5C7BBA2A64}" type="presParOf" srcId="{26072677-648A-4B76-87E2-D05F97769ECE}" destId="{F708EFE9-3AF6-4EBD-BEE0-537F5C2FC3AB}" srcOrd="3" destOrd="0" presId="urn:microsoft.com/office/officeart/2011/layout/HexagonRadial"/>
    <dgm:cxn modelId="{9D91955F-779B-4466-B28A-0B1513641D65}" type="presParOf" srcId="{F708EFE9-3AF6-4EBD-BEE0-537F5C2FC3AB}" destId="{6CB6D4E9-0BA7-4719-87CF-89D6BA16EB38}" srcOrd="0" destOrd="0" presId="urn:microsoft.com/office/officeart/2011/layout/HexagonRadial"/>
    <dgm:cxn modelId="{E6AA6266-75EA-406E-83F2-43A10F6CD8DB}" type="presParOf" srcId="{26072677-648A-4B76-87E2-D05F97769ECE}" destId="{5300E65F-4DD2-4C9B-9590-592E1A1F34FD}" srcOrd="4" destOrd="0" presId="urn:microsoft.com/office/officeart/2011/layout/HexagonRadial"/>
    <dgm:cxn modelId="{CF888F75-5C1D-4984-868F-7AA6EAACB6BB}" type="presParOf" srcId="{26072677-648A-4B76-87E2-D05F97769ECE}" destId="{438EB870-B9EF-4CD8-A0BA-1814579B2E7B}" srcOrd="5" destOrd="0" presId="urn:microsoft.com/office/officeart/2011/layout/HexagonRadial"/>
    <dgm:cxn modelId="{B1250A76-2D56-42C3-AFDF-603FF3FA0500}" type="presParOf" srcId="{438EB870-B9EF-4CD8-A0BA-1814579B2E7B}" destId="{CEDA1799-A0E4-42B2-8B70-3597950337AE}" srcOrd="0" destOrd="0" presId="urn:microsoft.com/office/officeart/2011/layout/HexagonRadial"/>
    <dgm:cxn modelId="{CC56721C-39DA-4A32-92AE-DE08B3981BC6}" type="presParOf" srcId="{26072677-648A-4B76-87E2-D05F97769ECE}" destId="{CA4A2EB1-D02A-47C7-9EBF-245CC80DB7B0}" srcOrd="6" destOrd="0" presId="urn:microsoft.com/office/officeart/2011/layout/HexagonRadial"/>
    <dgm:cxn modelId="{FF9020ED-D918-4A81-99B4-76BD9274688A}" type="presParOf" srcId="{26072677-648A-4B76-87E2-D05F97769ECE}" destId="{0883B5B7-24DB-4EEB-A2C9-E30E96B79F28}" srcOrd="7" destOrd="0" presId="urn:microsoft.com/office/officeart/2011/layout/HexagonRadial"/>
    <dgm:cxn modelId="{D209B19C-AAB1-4C3D-8BC7-B6D21C7A30E6}" type="presParOf" srcId="{0883B5B7-24DB-4EEB-A2C9-E30E96B79F28}" destId="{4B7A0AA2-08FE-4DBF-B639-74B25CDA90B3}" srcOrd="0" destOrd="0" presId="urn:microsoft.com/office/officeart/2011/layout/HexagonRadial"/>
    <dgm:cxn modelId="{7E4D00B2-4841-49D4-8595-A81675970C56}" type="presParOf" srcId="{26072677-648A-4B76-87E2-D05F97769ECE}" destId="{AC1F8661-BA53-4E84-BAB3-81B4947200E4}" srcOrd="8" destOrd="0" presId="urn:microsoft.com/office/officeart/2011/layout/HexagonRadial"/>
    <dgm:cxn modelId="{31A1AD13-F242-49DB-9539-20FD5D51FF10}" type="presParOf" srcId="{26072677-648A-4B76-87E2-D05F97769ECE}" destId="{5A9B9594-64FF-4CCF-BAC8-E52DB17114F9}" srcOrd="9" destOrd="0" presId="urn:microsoft.com/office/officeart/2011/layout/HexagonRadial"/>
    <dgm:cxn modelId="{C1515DAC-1C84-4423-BB04-8FD93472695B}" type="presParOf" srcId="{5A9B9594-64FF-4CCF-BAC8-E52DB17114F9}" destId="{C982A4D2-AAB6-4E30-AA60-6B2EC43212F0}" srcOrd="0" destOrd="0" presId="urn:microsoft.com/office/officeart/2011/layout/HexagonRadial"/>
    <dgm:cxn modelId="{01B9B6BC-8E7F-42EB-AFD6-61CCB0016F66}" type="presParOf" srcId="{26072677-648A-4B76-87E2-D05F97769ECE}" destId="{3DDB8065-0EA2-4CC8-956B-BCCC7805FD55}" srcOrd="10" destOrd="0" presId="urn:microsoft.com/office/officeart/2011/layout/HexagonRadial"/>
    <dgm:cxn modelId="{CC816A2D-A95E-4229-A9DE-B3734BB69AC8}" type="presParOf" srcId="{26072677-648A-4B76-87E2-D05F97769ECE}" destId="{FA2E0FAA-24F3-478A-90B4-644C0F6D8433}" srcOrd="11" destOrd="0" presId="urn:microsoft.com/office/officeart/2011/layout/HexagonRadial"/>
    <dgm:cxn modelId="{D8A20A6D-8B06-4E18-9CF3-9D3F0051305D}" type="presParOf" srcId="{FA2E0FAA-24F3-478A-90B4-644C0F6D8433}" destId="{E32C20D2-6494-4592-900B-6326632BB8F8}" srcOrd="0" destOrd="0" presId="urn:microsoft.com/office/officeart/2011/layout/HexagonRadial"/>
    <dgm:cxn modelId="{DE35FDE7-B412-4944-A99B-FB3B03417581}" type="presParOf" srcId="{26072677-648A-4B76-87E2-D05F97769ECE}" destId="{C13AB871-D9C5-41FB-9C62-A74190A48F7A}"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169BE8-A80B-428E-A3F0-C3EC60295633}">
      <dsp:nvSpPr>
        <dsp:cNvPr id="0" name=""/>
        <dsp:cNvSpPr/>
      </dsp:nvSpPr>
      <dsp:spPr>
        <a:xfrm>
          <a:off x="3154828" y="1622420"/>
          <a:ext cx="2062166" cy="1783857"/>
        </a:xfrm>
        <a:prstGeom prst="hexagon">
          <a:avLst>
            <a:gd name="adj" fmla="val 28570"/>
            <a:gd name="vf" fmla="val 115470"/>
          </a:avLst>
        </a:prstGeom>
        <a:solidFill>
          <a:schemeClr val="accent3">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Starting Point</a:t>
          </a:r>
        </a:p>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SP 800-37 RV2</a:t>
          </a:r>
        </a:p>
        <a:p>
          <a:pPr marL="0" lvl="0" indent="0" algn="ctr" defTabSz="6223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PREPARE</a:t>
          </a:r>
        </a:p>
      </dsp:txBody>
      <dsp:txXfrm>
        <a:off x="3496558" y="1918030"/>
        <a:ext cx="1378706" cy="1192637"/>
      </dsp:txXfrm>
    </dsp:sp>
    <dsp:sp modelId="{6CB6D4E9-0BA7-4719-87CF-89D6BA16EB38}">
      <dsp:nvSpPr>
        <dsp:cNvPr id="0" name=""/>
        <dsp:cNvSpPr/>
      </dsp:nvSpPr>
      <dsp:spPr>
        <a:xfrm>
          <a:off x="4446141" y="768964"/>
          <a:ext cx="778049" cy="67039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130B1F-58FE-4F93-A382-FD18A1D6D1F5}">
      <dsp:nvSpPr>
        <dsp:cNvPr id="0" name=""/>
        <dsp:cNvSpPr/>
      </dsp:nvSpPr>
      <dsp:spPr>
        <a:xfrm>
          <a:off x="3219864" y="0"/>
          <a:ext cx="1939770" cy="1461988"/>
        </a:xfrm>
        <a:prstGeom prst="hexagon">
          <a:avLst>
            <a:gd name="adj" fmla="val 28570"/>
            <a:gd name="vf" fmla="val 115470"/>
          </a:avLst>
        </a:prstGeom>
        <a:solidFill>
          <a:srgbClr val="00B05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FIPS 199 / SP 800-60</a:t>
          </a:r>
        </a:p>
        <a:p>
          <a:pPr marL="0" lvl="0" indent="0" algn="ctr" defTabSz="6223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CATEGORIZE</a:t>
          </a:r>
          <a:r>
            <a:rPr lang="en-US" sz="1800" b="1" kern="1200" dirty="0">
              <a:latin typeface="Times New Roman" panose="02020603050405020304" pitchFamily="18" charset="0"/>
              <a:cs typeface="Times New Roman" panose="02020603050405020304" pitchFamily="18" charset="0"/>
            </a:rPr>
            <a:t> </a:t>
          </a:r>
          <a:r>
            <a:rPr lang="en-US" sz="1400" b="1" kern="1200" dirty="0">
              <a:latin typeface="Times New Roman" panose="02020603050405020304" pitchFamily="18" charset="0"/>
              <a:cs typeface="Times New Roman" panose="02020603050405020304" pitchFamily="18" charset="0"/>
            </a:rPr>
            <a:t>Information System</a:t>
          </a:r>
        </a:p>
      </dsp:txBody>
      <dsp:txXfrm>
        <a:off x="3520741" y="226769"/>
        <a:ext cx="1338016" cy="1008450"/>
      </dsp:txXfrm>
    </dsp:sp>
    <dsp:sp modelId="{CEDA1799-A0E4-42B2-8B70-3597950337AE}">
      <dsp:nvSpPr>
        <dsp:cNvPr id="0" name=""/>
        <dsp:cNvSpPr/>
      </dsp:nvSpPr>
      <dsp:spPr>
        <a:xfrm>
          <a:off x="5354185" y="2022241"/>
          <a:ext cx="778049" cy="67039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00E65F-4DD2-4C9B-9590-592E1A1F34FD}">
      <dsp:nvSpPr>
        <dsp:cNvPr id="0" name=""/>
        <dsp:cNvSpPr/>
      </dsp:nvSpPr>
      <dsp:spPr>
        <a:xfrm>
          <a:off x="4866129" y="899221"/>
          <a:ext cx="1746966" cy="1461988"/>
        </a:xfrm>
        <a:prstGeom prst="hexagon">
          <a:avLst>
            <a:gd name="adj" fmla="val 28570"/>
            <a:gd name="vf" fmla="val 115470"/>
          </a:avLst>
        </a:prstGeom>
        <a:solidFill>
          <a:schemeClr val="accent5">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FIPS 200 / SP 800-53 </a:t>
          </a:r>
        </a:p>
        <a:p>
          <a:pPr marL="0" lvl="0" indent="0" algn="ctr" defTabSz="6223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SELECT</a:t>
          </a:r>
        </a:p>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Security Controls</a:t>
          </a:r>
        </a:p>
      </dsp:txBody>
      <dsp:txXfrm>
        <a:off x="5150939" y="1137571"/>
        <a:ext cx="1177346" cy="985288"/>
      </dsp:txXfrm>
    </dsp:sp>
    <dsp:sp modelId="{4B7A0AA2-08FE-4DBF-B639-74B25CDA90B3}">
      <dsp:nvSpPr>
        <dsp:cNvPr id="0" name=""/>
        <dsp:cNvSpPr/>
      </dsp:nvSpPr>
      <dsp:spPr>
        <a:xfrm>
          <a:off x="4723399" y="3436955"/>
          <a:ext cx="778049" cy="67039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4A2EB1-D02A-47C7-9EBF-245CC80DB7B0}">
      <dsp:nvSpPr>
        <dsp:cNvPr id="0" name=""/>
        <dsp:cNvSpPr/>
      </dsp:nvSpPr>
      <dsp:spPr>
        <a:xfrm>
          <a:off x="4808046" y="2666985"/>
          <a:ext cx="1863131" cy="1461988"/>
        </a:xfrm>
        <a:prstGeom prst="hexagon">
          <a:avLst>
            <a:gd name="adj" fmla="val 28570"/>
            <a:gd name="vf" fmla="val 115470"/>
          </a:avLst>
        </a:prstGeom>
        <a:solidFill>
          <a:schemeClr val="tx2">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SPs / 800-70</a:t>
          </a:r>
        </a:p>
        <a:p>
          <a:pPr marL="0" lvl="0" indent="0" algn="ctr" defTabSz="6223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IMPLEMENT</a:t>
          </a:r>
        </a:p>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Security Controls</a:t>
          </a:r>
        </a:p>
      </dsp:txBody>
      <dsp:txXfrm>
        <a:off x="5102537" y="2898070"/>
        <a:ext cx="1274149" cy="999818"/>
      </dsp:txXfrm>
    </dsp:sp>
    <dsp:sp modelId="{C982A4D2-AAB6-4E30-AA60-6B2EC43212F0}">
      <dsp:nvSpPr>
        <dsp:cNvPr id="0" name=""/>
        <dsp:cNvSpPr/>
      </dsp:nvSpPr>
      <dsp:spPr>
        <a:xfrm>
          <a:off x="3158665" y="3583808"/>
          <a:ext cx="778049" cy="67039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1F8661-BA53-4E84-BAB3-81B4947200E4}">
      <dsp:nvSpPr>
        <dsp:cNvPr id="0" name=""/>
        <dsp:cNvSpPr/>
      </dsp:nvSpPr>
      <dsp:spPr>
        <a:xfrm>
          <a:off x="3344783" y="3567212"/>
          <a:ext cx="1689930" cy="1461988"/>
        </a:xfrm>
        <a:prstGeom prst="hexagon">
          <a:avLst>
            <a:gd name="adj" fmla="val 28570"/>
            <a:gd name="vf" fmla="val 1154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SP 800-53A</a:t>
          </a:r>
        </a:p>
        <a:p>
          <a:pPr marL="0" lvl="0" indent="0" algn="ctr" defTabSz="6223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ASSESS</a:t>
          </a:r>
        </a:p>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Security Controls</a:t>
          </a:r>
        </a:p>
      </dsp:txBody>
      <dsp:txXfrm>
        <a:off x="3624840" y="3809495"/>
        <a:ext cx="1129816" cy="977422"/>
      </dsp:txXfrm>
    </dsp:sp>
    <dsp:sp modelId="{E32C20D2-6494-4592-900B-6326632BB8F8}">
      <dsp:nvSpPr>
        <dsp:cNvPr id="0" name=""/>
        <dsp:cNvSpPr/>
      </dsp:nvSpPr>
      <dsp:spPr>
        <a:xfrm>
          <a:off x="2235751" y="2331034"/>
          <a:ext cx="778049" cy="67039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DB8065-0EA2-4CC8-956B-BCCC7805FD55}">
      <dsp:nvSpPr>
        <dsp:cNvPr id="0" name=""/>
        <dsp:cNvSpPr/>
      </dsp:nvSpPr>
      <dsp:spPr>
        <a:xfrm>
          <a:off x="1763872" y="2667976"/>
          <a:ext cx="1799928" cy="1461988"/>
        </a:xfrm>
        <a:prstGeom prst="hexagon">
          <a:avLst>
            <a:gd name="adj" fmla="val 28570"/>
            <a:gd name="vf" fmla="val 115470"/>
          </a:avLst>
        </a:prstGeom>
        <a:solidFill>
          <a:schemeClr val="accent2">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SP 800-37</a:t>
          </a:r>
        </a:p>
        <a:p>
          <a:pPr marL="0" lvl="0" indent="0" algn="ctr" defTabSz="6223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AUTHORIZE</a:t>
          </a:r>
        </a:p>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Information System</a:t>
          </a:r>
          <a:r>
            <a:rPr lang="en-US" sz="1600" b="1" kern="1200" dirty="0">
              <a:latin typeface="Times New Roman" panose="02020603050405020304" pitchFamily="18" charset="0"/>
              <a:cs typeface="Times New Roman" panose="02020603050405020304" pitchFamily="18" charset="0"/>
            </a:rPr>
            <a:t> </a:t>
          </a:r>
        </a:p>
      </dsp:txBody>
      <dsp:txXfrm>
        <a:off x="2053096" y="2902898"/>
        <a:ext cx="1221480" cy="992144"/>
      </dsp:txXfrm>
    </dsp:sp>
    <dsp:sp modelId="{C13AB871-D9C5-41FB-9C62-A74190A48F7A}">
      <dsp:nvSpPr>
        <dsp:cNvPr id="0" name=""/>
        <dsp:cNvSpPr/>
      </dsp:nvSpPr>
      <dsp:spPr>
        <a:xfrm>
          <a:off x="1787725" y="897209"/>
          <a:ext cx="1689930" cy="1461988"/>
        </a:xfrm>
        <a:prstGeom prst="hexagon">
          <a:avLst>
            <a:gd name="adj" fmla="val 28570"/>
            <a:gd name="vf" fmla="val 115470"/>
          </a:avLst>
        </a:prstGeom>
        <a:solidFill>
          <a:srgbClr val="7030A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SP 800-137</a:t>
          </a:r>
        </a:p>
        <a:p>
          <a:pPr marL="0" lvl="0" indent="0" algn="ctr" defTabSz="6223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MONITOR</a:t>
          </a:r>
        </a:p>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Security State</a:t>
          </a:r>
        </a:p>
      </dsp:txBody>
      <dsp:txXfrm>
        <a:off x="2067782" y="1139492"/>
        <a:ext cx="1129816" cy="9774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169BE8-A80B-428E-A3F0-C3EC60295633}">
      <dsp:nvSpPr>
        <dsp:cNvPr id="0" name=""/>
        <dsp:cNvSpPr/>
      </dsp:nvSpPr>
      <dsp:spPr>
        <a:xfrm>
          <a:off x="3073738" y="1748061"/>
          <a:ext cx="2221862" cy="1922001"/>
        </a:xfrm>
        <a:prstGeom prst="hexagon">
          <a:avLst>
            <a:gd name="adj" fmla="val 28570"/>
            <a:gd name="vf" fmla="val 115470"/>
          </a:avLst>
        </a:prstGeom>
        <a:solidFill>
          <a:schemeClr val="accent3">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Starting Point</a:t>
          </a:r>
        </a:p>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SP 800-37 RV2</a:t>
          </a:r>
        </a:p>
        <a:p>
          <a:pPr marL="0" lvl="0" indent="0" algn="ctr" defTabSz="6223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PREPARE</a:t>
          </a:r>
        </a:p>
      </dsp:txBody>
      <dsp:txXfrm>
        <a:off x="3441932" y="2066564"/>
        <a:ext cx="1485474" cy="1284995"/>
      </dsp:txXfrm>
    </dsp:sp>
    <dsp:sp modelId="{6CB6D4E9-0BA7-4719-87CF-89D6BA16EB38}">
      <dsp:nvSpPr>
        <dsp:cNvPr id="0" name=""/>
        <dsp:cNvSpPr/>
      </dsp:nvSpPr>
      <dsp:spPr>
        <a:xfrm>
          <a:off x="4465051" y="828514"/>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130B1F-58FE-4F93-A382-FD18A1D6D1F5}">
      <dsp:nvSpPr>
        <dsp:cNvPr id="0" name=""/>
        <dsp:cNvSpPr/>
      </dsp:nvSpPr>
      <dsp:spPr>
        <a:xfrm>
          <a:off x="3143810" y="0"/>
          <a:ext cx="2089987" cy="1575206"/>
        </a:xfrm>
        <a:prstGeom prst="hexagon">
          <a:avLst>
            <a:gd name="adj" fmla="val 28570"/>
            <a:gd name="vf" fmla="val 115470"/>
          </a:avLst>
        </a:prstGeom>
        <a:solidFill>
          <a:srgbClr val="00B05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FIPS 199 / SP 800-60</a:t>
          </a:r>
        </a:p>
        <a:p>
          <a:pPr marL="0" lvl="0" indent="0" algn="ctr" defTabSz="6223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CATEGORIZE</a:t>
          </a:r>
          <a:r>
            <a:rPr lang="en-US" sz="1800" b="1" kern="1200" dirty="0">
              <a:latin typeface="Times New Roman" panose="02020603050405020304" pitchFamily="18" charset="0"/>
              <a:cs typeface="Times New Roman" panose="02020603050405020304" pitchFamily="18" charset="0"/>
            </a:rPr>
            <a:t> </a:t>
          </a:r>
          <a:r>
            <a:rPr lang="en-US" sz="1400" b="1" kern="1200" dirty="0">
              <a:latin typeface="Times New Roman" panose="02020603050405020304" pitchFamily="18" charset="0"/>
              <a:cs typeface="Times New Roman" panose="02020603050405020304" pitchFamily="18" charset="0"/>
            </a:rPr>
            <a:t>Information System</a:t>
          </a:r>
        </a:p>
      </dsp:txBody>
      <dsp:txXfrm>
        <a:off x="3467988" y="244330"/>
        <a:ext cx="1441631" cy="1086546"/>
      </dsp:txXfrm>
    </dsp:sp>
    <dsp:sp modelId="{CEDA1799-A0E4-42B2-8B70-3597950337AE}">
      <dsp:nvSpPr>
        <dsp:cNvPr id="0" name=""/>
        <dsp:cNvSpPr/>
      </dsp:nvSpPr>
      <dsp:spPr>
        <a:xfrm>
          <a:off x="5443415" y="2178846"/>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00E65F-4DD2-4C9B-9590-592E1A1F34FD}">
      <dsp:nvSpPr>
        <dsp:cNvPr id="0" name=""/>
        <dsp:cNvSpPr/>
      </dsp:nvSpPr>
      <dsp:spPr>
        <a:xfrm>
          <a:off x="4917563" y="968857"/>
          <a:ext cx="1882252" cy="1575206"/>
        </a:xfrm>
        <a:prstGeom prst="hexagon">
          <a:avLst>
            <a:gd name="adj" fmla="val 28570"/>
            <a:gd name="vf" fmla="val 115470"/>
          </a:avLst>
        </a:prstGeom>
        <a:solidFill>
          <a:schemeClr val="accent5">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FIPS 200 / SP 800-53 </a:t>
          </a:r>
        </a:p>
        <a:p>
          <a:pPr marL="0" lvl="0" indent="0" algn="ctr" defTabSz="6223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SELECT</a:t>
          </a:r>
        </a:p>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Security Controls</a:t>
          </a:r>
        </a:p>
      </dsp:txBody>
      <dsp:txXfrm>
        <a:off x="5224429" y="1225665"/>
        <a:ext cx="1268520" cy="1061590"/>
      </dsp:txXfrm>
    </dsp:sp>
    <dsp:sp modelId="{4B7A0AA2-08FE-4DBF-B639-74B25CDA90B3}">
      <dsp:nvSpPr>
        <dsp:cNvPr id="0" name=""/>
        <dsp:cNvSpPr/>
      </dsp:nvSpPr>
      <dsp:spPr>
        <a:xfrm>
          <a:off x="4763780" y="3703117"/>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4A2EB1-D02A-47C7-9EBF-245CC80DB7B0}">
      <dsp:nvSpPr>
        <dsp:cNvPr id="0" name=""/>
        <dsp:cNvSpPr/>
      </dsp:nvSpPr>
      <dsp:spPr>
        <a:xfrm>
          <a:off x="4854982" y="2873519"/>
          <a:ext cx="2007414" cy="1575206"/>
        </a:xfrm>
        <a:prstGeom prst="hexagon">
          <a:avLst>
            <a:gd name="adj" fmla="val 28570"/>
            <a:gd name="vf" fmla="val 115470"/>
          </a:avLst>
        </a:prstGeom>
        <a:solidFill>
          <a:schemeClr val="tx2">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SPs / 800-70</a:t>
          </a:r>
        </a:p>
        <a:p>
          <a:pPr marL="0" lvl="0" indent="0" algn="ctr" defTabSz="6223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IMPLEMENT</a:t>
          </a:r>
        </a:p>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Security Controls</a:t>
          </a:r>
        </a:p>
      </dsp:txBody>
      <dsp:txXfrm>
        <a:off x="5172279" y="3122500"/>
        <a:ext cx="1372820" cy="1077244"/>
      </dsp:txXfrm>
    </dsp:sp>
    <dsp:sp modelId="{C982A4D2-AAB6-4E30-AA60-6B2EC43212F0}">
      <dsp:nvSpPr>
        <dsp:cNvPr id="0" name=""/>
        <dsp:cNvSpPr/>
      </dsp:nvSpPr>
      <dsp:spPr>
        <a:xfrm>
          <a:off x="3077872" y="3861342"/>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1F8661-BA53-4E84-BAB3-81B4947200E4}">
      <dsp:nvSpPr>
        <dsp:cNvPr id="0" name=""/>
        <dsp:cNvSpPr/>
      </dsp:nvSpPr>
      <dsp:spPr>
        <a:xfrm>
          <a:off x="3278403" y="3843460"/>
          <a:ext cx="1820800" cy="1575206"/>
        </a:xfrm>
        <a:prstGeom prst="hexagon">
          <a:avLst>
            <a:gd name="adj" fmla="val 28570"/>
            <a:gd name="vf" fmla="val 1154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SP 800-53A</a:t>
          </a:r>
        </a:p>
        <a:p>
          <a:pPr marL="0" lvl="0" indent="0" algn="ctr" defTabSz="6223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ASSESS</a:t>
          </a:r>
        </a:p>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Security Controls</a:t>
          </a:r>
        </a:p>
      </dsp:txBody>
      <dsp:txXfrm>
        <a:off x="3580148" y="4104505"/>
        <a:ext cx="1217310" cy="1053116"/>
      </dsp:txXfrm>
    </dsp:sp>
    <dsp:sp modelId="{E32C20D2-6494-4592-900B-6326632BB8F8}">
      <dsp:nvSpPr>
        <dsp:cNvPr id="0" name=""/>
        <dsp:cNvSpPr/>
      </dsp:nvSpPr>
      <dsp:spPr>
        <a:xfrm>
          <a:off x="2083487" y="2511552"/>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DB8065-0EA2-4CC8-956B-BCCC7805FD55}">
      <dsp:nvSpPr>
        <dsp:cNvPr id="0" name=""/>
        <dsp:cNvSpPr/>
      </dsp:nvSpPr>
      <dsp:spPr>
        <a:xfrm>
          <a:off x="1575065" y="2874587"/>
          <a:ext cx="1939316" cy="1575206"/>
        </a:xfrm>
        <a:prstGeom prst="hexagon">
          <a:avLst>
            <a:gd name="adj" fmla="val 28570"/>
            <a:gd name="vf" fmla="val 115470"/>
          </a:avLst>
        </a:prstGeom>
        <a:solidFill>
          <a:schemeClr val="accent2">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SP 800-37</a:t>
          </a:r>
        </a:p>
        <a:p>
          <a:pPr marL="0" lvl="0" indent="0" algn="ctr" defTabSz="6223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AUTHORIZE</a:t>
          </a:r>
        </a:p>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Information System</a:t>
          </a:r>
          <a:r>
            <a:rPr lang="en-US" sz="1600" b="1" kern="1200" dirty="0">
              <a:latin typeface="Times New Roman" panose="02020603050405020304" pitchFamily="18" charset="0"/>
              <a:cs typeface="Times New Roman" panose="02020603050405020304" pitchFamily="18" charset="0"/>
            </a:rPr>
            <a:t> </a:t>
          </a:r>
        </a:p>
      </dsp:txBody>
      <dsp:txXfrm>
        <a:off x="1886687" y="3127701"/>
        <a:ext cx="1316072" cy="1068978"/>
      </dsp:txXfrm>
    </dsp:sp>
    <dsp:sp modelId="{C13AB871-D9C5-41FB-9C62-A74190A48F7A}">
      <dsp:nvSpPr>
        <dsp:cNvPr id="0" name=""/>
        <dsp:cNvSpPr/>
      </dsp:nvSpPr>
      <dsp:spPr>
        <a:xfrm>
          <a:off x="1600765" y="966690"/>
          <a:ext cx="1820800" cy="1575206"/>
        </a:xfrm>
        <a:prstGeom prst="hexagon">
          <a:avLst>
            <a:gd name="adj" fmla="val 28570"/>
            <a:gd name="vf" fmla="val 115470"/>
          </a:avLst>
        </a:prstGeom>
        <a:solidFill>
          <a:srgbClr val="7030A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SP 800-137</a:t>
          </a:r>
        </a:p>
        <a:p>
          <a:pPr marL="0" lvl="0" indent="0" algn="ctr" defTabSz="6223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MONITOR</a:t>
          </a:r>
        </a:p>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Security State</a:t>
          </a:r>
        </a:p>
      </dsp:txBody>
      <dsp:txXfrm>
        <a:off x="1902510" y="1227735"/>
        <a:ext cx="1217310" cy="10531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FAD2A-0834-6083-7D1C-9738E57A2E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7583BD-8904-5F17-DDCF-DB3804BEF9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96A9F9-64C3-697C-BB37-5F921F903DB2}"/>
              </a:ext>
            </a:extLst>
          </p:cNvPr>
          <p:cNvSpPr>
            <a:spLocks noGrp="1"/>
          </p:cNvSpPr>
          <p:nvPr>
            <p:ph type="dt" sz="half" idx="10"/>
          </p:nvPr>
        </p:nvSpPr>
        <p:spPr/>
        <p:txBody>
          <a:bodyPr/>
          <a:lstStyle/>
          <a:p>
            <a:fld id="{39084D53-7935-404E-B622-79235B925194}" type="datetimeFigureOut">
              <a:rPr lang="en-US" smtClean="0"/>
              <a:t>6/8/2024</a:t>
            </a:fld>
            <a:endParaRPr lang="en-US"/>
          </a:p>
        </p:txBody>
      </p:sp>
      <p:sp>
        <p:nvSpPr>
          <p:cNvPr id="5" name="Footer Placeholder 4">
            <a:extLst>
              <a:ext uri="{FF2B5EF4-FFF2-40B4-BE49-F238E27FC236}">
                <a16:creationId xmlns:a16="http://schemas.microsoft.com/office/drawing/2014/main" id="{B6C49AE2-D66D-02A5-CCC5-36380FD8D2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BA8F88-7F9C-7625-1FDF-1814A58C06FC}"/>
              </a:ext>
            </a:extLst>
          </p:cNvPr>
          <p:cNvSpPr>
            <a:spLocks noGrp="1"/>
          </p:cNvSpPr>
          <p:nvPr>
            <p:ph type="sldNum" sz="quarter" idx="12"/>
          </p:nvPr>
        </p:nvSpPr>
        <p:spPr/>
        <p:txBody>
          <a:bodyPr/>
          <a:lstStyle/>
          <a:p>
            <a:fld id="{43C61CFA-CF1E-485C-ADC3-83E72AA8BB1A}" type="slidenum">
              <a:rPr lang="en-US" smtClean="0"/>
              <a:t>‹#›</a:t>
            </a:fld>
            <a:endParaRPr lang="en-US"/>
          </a:p>
        </p:txBody>
      </p:sp>
    </p:spTree>
    <p:extLst>
      <p:ext uri="{BB962C8B-B14F-4D97-AF65-F5344CB8AC3E}">
        <p14:creationId xmlns:p14="http://schemas.microsoft.com/office/powerpoint/2010/main" val="3646785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BA70E-AF90-FD44-9312-25B97656A8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C90AB9-93A2-D9C2-1283-8D28CF06B7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630A06-74F3-9BE7-7893-BBD0F99FBED5}"/>
              </a:ext>
            </a:extLst>
          </p:cNvPr>
          <p:cNvSpPr>
            <a:spLocks noGrp="1"/>
          </p:cNvSpPr>
          <p:nvPr>
            <p:ph type="dt" sz="half" idx="10"/>
          </p:nvPr>
        </p:nvSpPr>
        <p:spPr/>
        <p:txBody>
          <a:bodyPr/>
          <a:lstStyle/>
          <a:p>
            <a:fld id="{39084D53-7935-404E-B622-79235B925194}" type="datetimeFigureOut">
              <a:rPr lang="en-US" smtClean="0"/>
              <a:t>6/8/2024</a:t>
            </a:fld>
            <a:endParaRPr lang="en-US"/>
          </a:p>
        </p:txBody>
      </p:sp>
      <p:sp>
        <p:nvSpPr>
          <p:cNvPr id="5" name="Footer Placeholder 4">
            <a:extLst>
              <a:ext uri="{FF2B5EF4-FFF2-40B4-BE49-F238E27FC236}">
                <a16:creationId xmlns:a16="http://schemas.microsoft.com/office/drawing/2014/main" id="{955EAC7E-C1E6-DD66-4AA8-1726078FEC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77B365-02EC-CB7F-DEC2-28C24968B9E0}"/>
              </a:ext>
            </a:extLst>
          </p:cNvPr>
          <p:cNvSpPr>
            <a:spLocks noGrp="1"/>
          </p:cNvSpPr>
          <p:nvPr>
            <p:ph type="sldNum" sz="quarter" idx="12"/>
          </p:nvPr>
        </p:nvSpPr>
        <p:spPr/>
        <p:txBody>
          <a:bodyPr/>
          <a:lstStyle/>
          <a:p>
            <a:fld id="{43C61CFA-CF1E-485C-ADC3-83E72AA8BB1A}" type="slidenum">
              <a:rPr lang="en-US" smtClean="0"/>
              <a:t>‹#›</a:t>
            </a:fld>
            <a:endParaRPr lang="en-US"/>
          </a:p>
        </p:txBody>
      </p:sp>
    </p:spTree>
    <p:extLst>
      <p:ext uri="{BB962C8B-B14F-4D97-AF65-F5344CB8AC3E}">
        <p14:creationId xmlns:p14="http://schemas.microsoft.com/office/powerpoint/2010/main" val="2405456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E58421-8E71-4A58-0C4C-6FE0812ACD4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AEE85F-5418-7AF9-0F9D-DBF67BAFC1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5BA3B4-282A-D10D-A420-2E3B9DF2AD4F}"/>
              </a:ext>
            </a:extLst>
          </p:cNvPr>
          <p:cNvSpPr>
            <a:spLocks noGrp="1"/>
          </p:cNvSpPr>
          <p:nvPr>
            <p:ph type="dt" sz="half" idx="10"/>
          </p:nvPr>
        </p:nvSpPr>
        <p:spPr/>
        <p:txBody>
          <a:bodyPr/>
          <a:lstStyle/>
          <a:p>
            <a:fld id="{39084D53-7935-404E-B622-79235B925194}" type="datetimeFigureOut">
              <a:rPr lang="en-US" smtClean="0"/>
              <a:t>6/8/2024</a:t>
            </a:fld>
            <a:endParaRPr lang="en-US"/>
          </a:p>
        </p:txBody>
      </p:sp>
      <p:sp>
        <p:nvSpPr>
          <p:cNvPr id="5" name="Footer Placeholder 4">
            <a:extLst>
              <a:ext uri="{FF2B5EF4-FFF2-40B4-BE49-F238E27FC236}">
                <a16:creationId xmlns:a16="http://schemas.microsoft.com/office/drawing/2014/main" id="{79B94792-E608-6986-EE99-F74D949B61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27B872-3942-7274-54F2-3512F154FFDE}"/>
              </a:ext>
            </a:extLst>
          </p:cNvPr>
          <p:cNvSpPr>
            <a:spLocks noGrp="1"/>
          </p:cNvSpPr>
          <p:nvPr>
            <p:ph type="sldNum" sz="quarter" idx="12"/>
          </p:nvPr>
        </p:nvSpPr>
        <p:spPr/>
        <p:txBody>
          <a:bodyPr/>
          <a:lstStyle/>
          <a:p>
            <a:fld id="{43C61CFA-CF1E-485C-ADC3-83E72AA8BB1A}" type="slidenum">
              <a:rPr lang="en-US" smtClean="0"/>
              <a:t>‹#›</a:t>
            </a:fld>
            <a:endParaRPr lang="en-US"/>
          </a:p>
        </p:txBody>
      </p:sp>
    </p:spTree>
    <p:extLst>
      <p:ext uri="{BB962C8B-B14F-4D97-AF65-F5344CB8AC3E}">
        <p14:creationId xmlns:p14="http://schemas.microsoft.com/office/powerpoint/2010/main" val="3357179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F5AD0-ED04-53D1-B3A1-FFF788255B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1BE619-B9C5-B7C9-B827-5F9EE7CB99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FD39DF-09A3-8183-4219-7084ED7FB8AA}"/>
              </a:ext>
            </a:extLst>
          </p:cNvPr>
          <p:cNvSpPr>
            <a:spLocks noGrp="1"/>
          </p:cNvSpPr>
          <p:nvPr>
            <p:ph type="dt" sz="half" idx="10"/>
          </p:nvPr>
        </p:nvSpPr>
        <p:spPr/>
        <p:txBody>
          <a:bodyPr/>
          <a:lstStyle/>
          <a:p>
            <a:fld id="{39084D53-7935-404E-B622-79235B925194}" type="datetimeFigureOut">
              <a:rPr lang="en-US" smtClean="0"/>
              <a:t>6/8/2024</a:t>
            </a:fld>
            <a:endParaRPr lang="en-US"/>
          </a:p>
        </p:txBody>
      </p:sp>
      <p:sp>
        <p:nvSpPr>
          <p:cNvPr id="5" name="Footer Placeholder 4">
            <a:extLst>
              <a:ext uri="{FF2B5EF4-FFF2-40B4-BE49-F238E27FC236}">
                <a16:creationId xmlns:a16="http://schemas.microsoft.com/office/drawing/2014/main" id="{DE08E709-469B-CD78-3225-8395EE510F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B7EEF0-06BB-996C-00E0-AE5AB486081D}"/>
              </a:ext>
            </a:extLst>
          </p:cNvPr>
          <p:cNvSpPr>
            <a:spLocks noGrp="1"/>
          </p:cNvSpPr>
          <p:nvPr>
            <p:ph type="sldNum" sz="quarter" idx="12"/>
          </p:nvPr>
        </p:nvSpPr>
        <p:spPr/>
        <p:txBody>
          <a:bodyPr/>
          <a:lstStyle/>
          <a:p>
            <a:fld id="{43C61CFA-CF1E-485C-ADC3-83E72AA8BB1A}" type="slidenum">
              <a:rPr lang="en-US" smtClean="0"/>
              <a:t>‹#›</a:t>
            </a:fld>
            <a:endParaRPr lang="en-US"/>
          </a:p>
        </p:txBody>
      </p:sp>
    </p:spTree>
    <p:extLst>
      <p:ext uri="{BB962C8B-B14F-4D97-AF65-F5344CB8AC3E}">
        <p14:creationId xmlns:p14="http://schemas.microsoft.com/office/powerpoint/2010/main" val="3998699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A82E2-02CE-6C42-15F2-290B529F5C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AB1A0A-60CF-329B-30F5-FFA83C0F07B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E05775-F6BB-112D-2742-3B584BFC8729}"/>
              </a:ext>
            </a:extLst>
          </p:cNvPr>
          <p:cNvSpPr>
            <a:spLocks noGrp="1"/>
          </p:cNvSpPr>
          <p:nvPr>
            <p:ph type="dt" sz="half" idx="10"/>
          </p:nvPr>
        </p:nvSpPr>
        <p:spPr/>
        <p:txBody>
          <a:bodyPr/>
          <a:lstStyle/>
          <a:p>
            <a:fld id="{39084D53-7935-404E-B622-79235B925194}" type="datetimeFigureOut">
              <a:rPr lang="en-US" smtClean="0"/>
              <a:t>6/8/2024</a:t>
            </a:fld>
            <a:endParaRPr lang="en-US"/>
          </a:p>
        </p:txBody>
      </p:sp>
      <p:sp>
        <p:nvSpPr>
          <p:cNvPr id="5" name="Footer Placeholder 4">
            <a:extLst>
              <a:ext uri="{FF2B5EF4-FFF2-40B4-BE49-F238E27FC236}">
                <a16:creationId xmlns:a16="http://schemas.microsoft.com/office/drawing/2014/main" id="{6489DDE1-22DC-B9FD-73E4-BC0B999B1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1350E0-97E1-8996-7AAA-247B98578B77}"/>
              </a:ext>
            </a:extLst>
          </p:cNvPr>
          <p:cNvSpPr>
            <a:spLocks noGrp="1"/>
          </p:cNvSpPr>
          <p:nvPr>
            <p:ph type="sldNum" sz="quarter" idx="12"/>
          </p:nvPr>
        </p:nvSpPr>
        <p:spPr/>
        <p:txBody>
          <a:bodyPr/>
          <a:lstStyle/>
          <a:p>
            <a:fld id="{43C61CFA-CF1E-485C-ADC3-83E72AA8BB1A}" type="slidenum">
              <a:rPr lang="en-US" smtClean="0"/>
              <a:t>‹#›</a:t>
            </a:fld>
            <a:endParaRPr lang="en-US"/>
          </a:p>
        </p:txBody>
      </p:sp>
    </p:spTree>
    <p:extLst>
      <p:ext uri="{BB962C8B-B14F-4D97-AF65-F5344CB8AC3E}">
        <p14:creationId xmlns:p14="http://schemas.microsoft.com/office/powerpoint/2010/main" val="838064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C494-016B-0A7F-48AF-B23FD78DF5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F217F0-FE58-730D-0753-74E353C905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761CCB-C5BF-C01A-096D-EF5606800E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83C66E-A3C5-229E-73AC-1E02BD26F24E}"/>
              </a:ext>
            </a:extLst>
          </p:cNvPr>
          <p:cNvSpPr>
            <a:spLocks noGrp="1"/>
          </p:cNvSpPr>
          <p:nvPr>
            <p:ph type="dt" sz="half" idx="10"/>
          </p:nvPr>
        </p:nvSpPr>
        <p:spPr/>
        <p:txBody>
          <a:bodyPr/>
          <a:lstStyle/>
          <a:p>
            <a:fld id="{39084D53-7935-404E-B622-79235B925194}" type="datetimeFigureOut">
              <a:rPr lang="en-US" smtClean="0"/>
              <a:t>6/8/2024</a:t>
            </a:fld>
            <a:endParaRPr lang="en-US"/>
          </a:p>
        </p:txBody>
      </p:sp>
      <p:sp>
        <p:nvSpPr>
          <p:cNvPr id="6" name="Footer Placeholder 5">
            <a:extLst>
              <a:ext uri="{FF2B5EF4-FFF2-40B4-BE49-F238E27FC236}">
                <a16:creationId xmlns:a16="http://schemas.microsoft.com/office/drawing/2014/main" id="{C7B2227C-3C16-CB3E-94AA-B9DA724B33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D66244-A6DD-78B3-4CA7-CF4AAF1579EE}"/>
              </a:ext>
            </a:extLst>
          </p:cNvPr>
          <p:cNvSpPr>
            <a:spLocks noGrp="1"/>
          </p:cNvSpPr>
          <p:nvPr>
            <p:ph type="sldNum" sz="quarter" idx="12"/>
          </p:nvPr>
        </p:nvSpPr>
        <p:spPr/>
        <p:txBody>
          <a:bodyPr/>
          <a:lstStyle/>
          <a:p>
            <a:fld id="{43C61CFA-CF1E-485C-ADC3-83E72AA8BB1A}" type="slidenum">
              <a:rPr lang="en-US" smtClean="0"/>
              <a:t>‹#›</a:t>
            </a:fld>
            <a:endParaRPr lang="en-US"/>
          </a:p>
        </p:txBody>
      </p:sp>
    </p:spTree>
    <p:extLst>
      <p:ext uri="{BB962C8B-B14F-4D97-AF65-F5344CB8AC3E}">
        <p14:creationId xmlns:p14="http://schemas.microsoft.com/office/powerpoint/2010/main" val="4063363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BEB9-A35E-1F5D-6402-A933A8310D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3D2951-F6E2-2668-3A4E-6B5AA835D0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6AF87C-2EEE-5F87-A196-3836A2CCB6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70F4D5-A681-F62F-4ECF-61BB28EEAA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91A35B-7E5A-CEF7-659F-B48809D83A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3DC723-ED4B-AE7F-D002-3F0B729F64D9}"/>
              </a:ext>
            </a:extLst>
          </p:cNvPr>
          <p:cNvSpPr>
            <a:spLocks noGrp="1"/>
          </p:cNvSpPr>
          <p:nvPr>
            <p:ph type="dt" sz="half" idx="10"/>
          </p:nvPr>
        </p:nvSpPr>
        <p:spPr/>
        <p:txBody>
          <a:bodyPr/>
          <a:lstStyle/>
          <a:p>
            <a:fld id="{39084D53-7935-404E-B622-79235B925194}" type="datetimeFigureOut">
              <a:rPr lang="en-US" smtClean="0"/>
              <a:t>6/8/2024</a:t>
            </a:fld>
            <a:endParaRPr lang="en-US"/>
          </a:p>
        </p:txBody>
      </p:sp>
      <p:sp>
        <p:nvSpPr>
          <p:cNvPr id="8" name="Footer Placeholder 7">
            <a:extLst>
              <a:ext uri="{FF2B5EF4-FFF2-40B4-BE49-F238E27FC236}">
                <a16:creationId xmlns:a16="http://schemas.microsoft.com/office/drawing/2014/main" id="{E9594617-AB2E-2F25-4C5D-FA330E6020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BC7CC4-48CD-D401-A402-E1F9142F2092}"/>
              </a:ext>
            </a:extLst>
          </p:cNvPr>
          <p:cNvSpPr>
            <a:spLocks noGrp="1"/>
          </p:cNvSpPr>
          <p:nvPr>
            <p:ph type="sldNum" sz="quarter" idx="12"/>
          </p:nvPr>
        </p:nvSpPr>
        <p:spPr/>
        <p:txBody>
          <a:bodyPr/>
          <a:lstStyle/>
          <a:p>
            <a:fld id="{43C61CFA-CF1E-485C-ADC3-83E72AA8BB1A}" type="slidenum">
              <a:rPr lang="en-US" smtClean="0"/>
              <a:t>‹#›</a:t>
            </a:fld>
            <a:endParaRPr lang="en-US"/>
          </a:p>
        </p:txBody>
      </p:sp>
    </p:spTree>
    <p:extLst>
      <p:ext uri="{BB962C8B-B14F-4D97-AF65-F5344CB8AC3E}">
        <p14:creationId xmlns:p14="http://schemas.microsoft.com/office/powerpoint/2010/main" val="1143671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DDC2-95D7-6435-7D84-811E05AF6E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451694-ED23-FB4E-130C-720355DA3E70}"/>
              </a:ext>
            </a:extLst>
          </p:cNvPr>
          <p:cNvSpPr>
            <a:spLocks noGrp="1"/>
          </p:cNvSpPr>
          <p:nvPr>
            <p:ph type="dt" sz="half" idx="10"/>
          </p:nvPr>
        </p:nvSpPr>
        <p:spPr/>
        <p:txBody>
          <a:bodyPr/>
          <a:lstStyle/>
          <a:p>
            <a:fld id="{39084D53-7935-404E-B622-79235B925194}" type="datetimeFigureOut">
              <a:rPr lang="en-US" smtClean="0"/>
              <a:t>6/8/2024</a:t>
            </a:fld>
            <a:endParaRPr lang="en-US"/>
          </a:p>
        </p:txBody>
      </p:sp>
      <p:sp>
        <p:nvSpPr>
          <p:cNvPr id="4" name="Footer Placeholder 3">
            <a:extLst>
              <a:ext uri="{FF2B5EF4-FFF2-40B4-BE49-F238E27FC236}">
                <a16:creationId xmlns:a16="http://schemas.microsoft.com/office/drawing/2014/main" id="{11CE7B44-78FA-93FB-78E8-5D9D7578A2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ACE533-BB6E-D40E-14A5-DE502B2508C1}"/>
              </a:ext>
            </a:extLst>
          </p:cNvPr>
          <p:cNvSpPr>
            <a:spLocks noGrp="1"/>
          </p:cNvSpPr>
          <p:nvPr>
            <p:ph type="sldNum" sz="quarter" idx="12"/>
          </p:nvPr>
        </p:nvSpPr>
        <p:spPr/>
        <p:txBody>
          <a:bodyPr/>
          <a:lstStyle/>
          <a:p>
            <a:fld id="{43C61CFA-CF1E-485C-ADC3-83E72AA8BB1A}" type="slidenum">
              <a:rPr lang="en-US" smtClean="0"/>
              <a:t>‹#›</a:t>
            </a:fld>
            <a:endParaRPr lang="en-US"/>
          </a:p>
        </p:txBody>
      </p:sp>
    </p:spTree>
    <p:extLst>
      <p:ext uri="{BB962C8B-B14F-4D97-AF65-F5344CB8AC3E}">
        <p14:creationId xmlns:p14="http://schemas.microsoft.com/office/powerpoint/2010/main" val="189959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5EFB4F-7745-3DC4-58DE-942D05402EFE}"/>
              </a:ext>
            </a:extLst>
          </p:cNvPr>
          <p:cNvSpPr>
            <a:spLocks noGrp="1"/>
          </p:cNvSpPr>
          <p:nvPr>
            <p:ph type="dt" sz="half" idx="10"/>
          </p:nvPr>
        </p:nvSpPr>
        <p:spPr/>
        <p:txBody>
          <a:bodyPr/>
          <a:lstStyle/>
          <a:p>
            <a:fld id="{39084D53-7935-404E-B622-79235B925194}" type="datetimeFigureOut">
              <a:rPr lang="en-US" smtClean="0"/>
              <a:t>6/8/2024</a:t>
            </a:fld>
            <a:endParaRPr lang="en-US"/>
          </a:p>
        </p:txBody>
      </p:sp>
      <p:sp>
        <p:nvSpPr>
          <p:cNvPr id="3" name="Footer Placeholder 2">
            <a:extLst>
              <a:ext uri="{FF2B5EF4-FFF2-40B4-BE49-F238E27FC236}">
                <a16:creationId xmlns:a16="http://schemas.microsoft.com/office/drawing/2014/main" id="{02DBDDE3-CFE9-52A5-EB6C-B022DA1814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2E4ACA-B315-6EB9-1FFB-3DBDE13B4940}"/>
              </a:ext>
            </a:extLst>
          </p:cNvPr>
          <p:cNvSpPr>
            <a:spLocks noGrp="1"/>
          </p:cNvSpPr>
          <p:nvPr>
            <p:ph type="sldNum" sz="quarter" idx="12"/>
          </p:nvPr>
        </p:nvSpPr>
        <p:spPr/>
        <p:txBody>
          <a:bodyPr/>
          <a:lstStyle/>
          <a:p>
            <a:fld id="{43C61CFA-CF1E-485C-ADC3-83E72AA8BB1A}" type="slidenum">
              <a:rPr lang="en-US" smtClean="0"/>
              <a:t>‹#›</a:t>
            </a:fld>
            <a:endParaRPr lang="en-US"/>
          </a:p>
        </p:txBody>
      </p:sp>
    </p:spTree>
    <p:extLst>
      <p:ext uri="{BB962C8B-B14F-4D97-AF65-F5344CB8AC3E}">
        <p14:creationId xmlns:p14="http://schemas.microsoft.com/office/powerpoint/2010/main" val="88141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A62A5-3CFD-B958-FEFE-BA06CB7DF8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6F4943-44FD-B797-B485-EC02FEAB36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1832A4-D5F7-F34C-8E57-939E48426B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98318F-AE1E-6FDF-4F55-ED918B972596}"/>
              </a:ext>
            </a:extLst>
          </p:cNvPr>
          <p:cNvSpPr>
            <a:spLocks noGrp="1"/>
          </p:cNvSpPr>
          <p:nvPr>
            <p:ph type="dt" sz="half" idx="10"/>
          </p:nvPr>
        </p:nvSpPr>
        <p:spPr/>
        <p:txBody>
          <a:bodyPr/>
          <a:lstStyle/>
          <a:p>
            <a:fld id="{39084D53-7935-404E-B622-79235B925194}" type="datetimeFigureOut">
              <a:rPr lang="en-US" smtClean="0"/>
              <a:t>6/8/2024</a:t>
            </a:fld>
            <a:endParaRPr lang="en-US"/>
          </a:p>
        </p:txBody>
      </p:sp>
      <p:sp>
        <p:nvSpPr>
          <p:cNvPr id="6" name="Footer Placeholder 5">
            <a:extLst>
              <a:ext uri="{FF2B5EF4-FFF2-40B4-BE49-F238E27FC236}">
                <a16:creationId xmlns:a16="http://schemas.microsoft.com/office/drawing/2014/main" id="{F214D53B-3E3A-E154-31E4-852E68E05D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1647A3-9A60-DAE9-15E9-79B258886E8F}"/>
              </a:ext>
            </a:extLst>
          </p:cNvPr>
          <p:cNvSpPr>
            <a:spLocks noGrp="1"/>
          </p:cNvSpPr>
          <p:nvPr>
            <p:ph type="sldNum" sz="quarter" idx="12"/>
          </p:nvPr>
        </p:nvSpPr>
        <p:spPr/>
        <p:txBody>
          <a:bodyPr/>
          <a:lstStyle/>
          <a:p>
            <a:fld id="{43C61CFA-CF1E-485C-ADC3-83E72AA8BB1A}" type="slidenum">
              <a:rPr lang="en-US" smtClean="0"/>
              <a:t>‹#›</a:t>
            </a:fld>
            <a:endParaRPr lang="en-US"/>
          </a:p>
        </p:txBody>
      </p:sp>
    </p:spTree>
    <p:extLst>
      <p:ext uri="{BB962C8B-B14F-4D97-AF65-F5344CB8AC3E}">
        <p14:creationId xmlns:p14="http://schemas.microsoft.com/office/powerpoint/2010/main" val="801717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EAD7C-3683-E9AD-D376-D29134F2C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E0ADCF-C753-D094-62F4-91BED29A59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0D3C7D-ACA5-8704-BC53-D313CFE2B0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CAE25A-B919-0D27-1D0C-B7112D0504D2}"/>
              </a:ext>
            </a:extLst>
          </p:cNvPr>
          <p:cNvSpPr>
            <a:spLocks noGrp="1"/>
          </p:cNvSpPr>
          <p:nvPr>
            <p:ph type="dt" sz="half" idx="10"/>
          </p:nvPr>
        </p:nvSpPr>
        <p:spPr/>
        <p:txBody>
          <a:bodyPr/>
          <a:lstStyle/>
          <a:p>
            <a:fld id="{39084D53-7935-404E-B622-79235B925194}" type="datetimeFigureOut">
              <a:rPr lang="en-US" smtClean="0"/>
              <a:t>6/8/2024</a:t>
            </a:fld>
            <a:endParaRPr lang="en-US"/>
          </a:p>
        </p:txBody>
      </p:sp>
      <p:sp>
        <p:nvSpPr>
          <p:cNvPr id="6" name="Footer Placeholder 5">
            <a:extLst>
              <a:ext uri="{FF2B5EF4-FFF2-40B4-BE49-F238E27FC236}">
                <a16:creationId xmlns:a16="http://schemas.microsoft.com/office/drawing/2014/main" id="{9510E565-DE06-BE3E-5885-A8AFCA1F89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F57833-26AE-13C5-51C8-40EA1C49376D}"/>
              </a:ext>
            </a:extLst>
          </p:cNvPr>
          <p:cNvSpPr>
            <a:spLocks noGrp="1"/>
          </p:cNvSpPr>
          <p:nvPr>
            <p:ph type="sldNum" sz="quarter" idx="12"/>
          </p:nvPr>
        </p:nvSpPr>
        <p:spPr/>
        <p:txBody>
          <a:bodyPr/>
          <a:lstStyle/>
          <a:p>
            <a:fld id="{43C61CFA-CF1E-485C-ADC3-83E72AA8BB1A}" type="slidenum">
              <a:rPr lang="en-US" smtClean="0"/>
              <a:t>‹#›</a:t>
            </a:fld>
            <a:endParaRPr lang="en-US"/>
          </a:p>
        </p:txBody>
      </p:sp>
    </p:spTree>
    <p:extLst>
      <p:ext uri="{BB962C8B-B14F-4D97-AF65-F5344CB8AC3E}">
        <p14:creationId xmlns:p14="http://schemas.microsoft.com/office/powerpoint/2010/main" val="2523971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2927B0-66F1-F6F1-D952-148F8A3F21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6B3AAB-DF14-A46D-87D7-29D4DE5DA9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2FC174-7561-032B-FFBD-916401418C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9084D53-7935-404E-B622-79235B925194}" type="datetimeFigureOut">
              <a:rPr lang="en-US" smtClean="0"/>
              <a:t>6/8/2024</a:t>
            </a:fld>
            <a:endParaRPr lang="en-US"/>
          </a:p>
        </p:txBody>
      </p:sp>
      <p:sp>
        <p:nvSpPr>
          <p:cNvPr id="5" name="Footer Placeholder 4">
            <a:extLst>
              <a:ext uri="{FF2B5EF4-FFF2-40B4-BE49-F238E27FC236}">
                <a16:creationId xmlns:a16="http://schemas.microsoft.com/office/drawing/2014/main" id="{DEB55DFA-9135-3B98-3540-2394B279A1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41E3856-FAA5-D72B-D150-9E18A4AB21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3C61CFA-CF1E-485C-ADC3-83E72AA8BB1A}" type="slidenum">
              <a:rPr lang="en-US" smtClean="0"/>
              <a:t>‹#›</a:t>
            </a:fld>
            <a:endParaRPr lang="en-US"/>
          </a:p>
        </p:txBody>
      </p:sp>
    </p:spTree>
    <p:extLst>
      <p:ext uri="{BB962C8B-B14F-4D97-AF65-F5344CB8AC3E}">
        <p14:creationId xmlns:p14="http://schemas.microsoft.com/office/powerpoint/2010/main" val="3385242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package" Target="../embeddings/Microsoft_Word_Document1.docx"/><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package" Target="../embeddings/Microsoft_Word_Document2.docx"/><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7.wmf"/><Relationship Id="rId4" Type="http://schemas.openxmlformats.org/officeDocument/2006/relationships/package" Target="../embeddings/Microsoft_Word_Document3.docx"/></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hyperlink" Target="mailto:info@delojik.com" TargetMode="External"/><Relationship Id="rId1" Type="http://schemas.openxmlformats.org/officeDocument/2006/relationships/slideLayout" Target="../slideLayouts/slideLayout2.xml"/><Relationship Id="rId6" Type="http://schemas.openxmlformats.org/officeDocument/2006/relationships/image" Target="../media/image7.wmf"/><Relationship Id="rId5" Type="http://schemas.openxmlformats.org/officeDocument/2006/relationships/package" Target="../embeddings/Microsoft_Word_Document4.docx"/><Relationship Id="rId4" Type="http://schemas.openxmlformats.org/officeDocument/2006/relationships/image" Target="../media/image6.wmf"/></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package" Target="../embeddings/Microsoft_Word_Document5.docx"/><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package" Target="../embeddings/Microsoft_Word_Document6.docx"/><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64.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package" Target="../embeddings/Microsoft_Word_Document.docx"/><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3D technology art">
            <a:extLst>
              <a:ext uri="{FF2B5EF4-FFF2-40B4-BE49-F238E27FC236}">
                <a16:creationId xmlns:a16="http://schemas.microsoft.com/office/drawing/2014/main" id="{AC319CBC-B93D-041B-4CCD-6BB873EFE67F}"/>
              </a:ext>
            </a:extLst>
          </p:cNvPr>
          <p:cNvPicPr>
            <a:picLocks noChangeAspect="1"/>
          </p:cNvPicPr>
          <p:nvPr/>
        </p:nvPicPr>
        <p:blipFill rotWithShape="1">
          <a:blip r:embed="rId2"/>
          <a:srcRect l="22587" r="37969"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6" name="Title 5">
            <a:extLst>
              <a:ext uri="{FF2B5EF4-FFF2-40B4-BE49-F238E27FC236}">
                <a16:creationId xmlns:a16="http://schemas.microsoft.com/office/drawing/2014/main" id="{E492525E-B38C-D681-D317-407C47FFD681}"/>
              </a:ext>
            </a:extLst>
          </p:cNvPr>
          <p:cNvSpPr>
            <a:spLocks noGrp="1"/>
          </p:cNvSpPr>
          <p:nvPr>
            <p:ph type="title"/>
          </p:nvPr>
        </p:nvSpPr>
        <p:spPr>
          <a:xfrm>
            <a:off x="4436198" y="2642499"/>
            <a:ext cx="7623018" cy="1325563"/>
          </a:xfrm>
        </p:spPr>
        <p:txBody>
          <a:bodyPr/>
          <a:lstStyle/>
          <a:p>
            <a:r>
              <a:rPr lang="en-US" b="1" i="1" dirty="0">
                <a:solidFill>
                  <a:srgbClr val="0070C0"/>
                </a:solidFill>
              </a:rPr>
              <a:t>Governance, Risk and Compliance</a:t>
            </a:r>
          </a:p>
        </p:txBody>
      </p:sp>
    </p:spTree>
    <p:extLst>
      <p:ext uri="{BB962C8B-B14F-4D97-AF65-F5344CB8AC3E}">
        <p14:creationId xmlns:p14="http://schemas.microsoft.com/office/powerpoint/2010/main" val="1751740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38200" y="194407"/>
            <a:ext cx="10515600" cy="1197525"/>
          </a:xfrm>
        </p:spPr>
        <p:txBody>
          <a:bodyPr>
            <a:normAutofit/>
          </a:bodyPr>
          <a:lstStyle/>
          <a:p>
            <a:r>
              <a:rPr lang="en-US" sz="4000" b="1" dirty="0"/>
              <a:t>Infosec Processes &amp; Concepts – SDLC</a:t>
            </a:r>
            <a:endParaRPr lang="en-US" sz="3800" b="1" dirty="0"/>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838200" y="1492370"/>
            <a:ext cx="10515600" cy="4688974"/>
          </a:xfrm>
        </p:spPr>
        <p:txBody>
          <a:bodyPr>
            <a:normAutofit/>
          </a:bodyPr>
          <a:lstStyle/>
          <a:p>
            <a:pPr algn="ctr"/>
            <a:endParaRPr lang="en-US" sz="2000" dirty="0"/>
          </a:p>
          <a:p>
            <a:endParaRPr lang="en-US" sz="2000" dirty="0"/>
          </a:p>
        </p:txBody>
      </p:sp>
      <p:sp>
        <p:nvSpPr>
          <p:cNvPr id="8" name="TextBox 7">
            <a:extLst>
              <a:ext uri="{FF2B5EF4-FFF2-40B4-BE49-F238E27FC236}">
                <a16:creationId xmlns:a16="http://schemas.microsoft.com/office/drawing/2014/main" id="{F156C30C-37B4-932C-3296-0EFA535F0371}"/>
              </a:ext>
            </a:extLst>
          </p:cNvPr>
          <p:cNvSpPr txBox="1"/>
          <p:nvPr/>
        </p:nvSpPr>
        <p:spPr>
          <a:xfrm>
            <a:off x="752653" y="1391932"/>
            <a:ext cx="10858502" cy="2554545"/>
          </a:xfrm>
          <a:prstGeom prst="rect">
            <a:avLst/>
          </a:prstGeom>
          <a:noFill/>
        </p:spPr>
        <p:txBody>
          <a:bodyPr wrap="square">
            <a:spAutoFit/>
          </a:bodyPr>
          <a:lstStyle/>
          <a:p>
            <a:r>
              <a:rPr lang="en-US" sz="2000" i="1" dirty="0"/>
              <a:t>• </a:t>
            </a:r>
            <a:r>
              <a:rPr lang="en-US" sz="2000" b="1" i="1" dirty="0">
                <a:solidFill>
                  <a:srgbClr val="FF0000"/>
                </a:solidFill>
              </a:rPr>
              <a:t>System Development Life Cycle</a:t>
            </a:r>
            <a:r>
              <a:rPr lang="en-US" sz="2000" i="1" dirty="0"/>
              <a:t>: SDLC is a conceptual model used in project management that</a:t>
            </a:r>
          </a:p>
          <a:p>
            <a:r>
              <a:rPr lang="en-US" sz="2000" i="1" dirty="0"/>
              <a:t>describes the stages involved in an information system development, from initial feasibility study through maintenance of the complete application.</a:t>
            </a:r>
          </a:p>
          <a:p>
            <a:r>
              <a:rPr lang="en-US" sz="2000" i="1" dirty="0"/>
              <a:t>A typical SDLC includes 5 phases with a minimum set of security tasks needed to effectively incorporate security in the system development process. </a:t>
            </a:r>
          </a:p>
          <a:p>
            <a:endParaRPr lang="en-US" sz="2000" dirty="0"/>
          </a:p>
          <a:p>
            <a:endParaRPr lang="en-US" sz="2000" dirty="0"/>
          </a:p>
          <a:p>
            <a:endParaRPr lang="en-US" sz="2000" dirty="0"/>
          </a:p>
        </p:txBody>
      </p:sp>
      <p:pic>
        <p:nvPicPr>
          <p:cNvPr id="5" name="Picture 4">
            <a:extLst>
              <a:ext uri="{FF2B5EF4-FFF2-40B4-BE49-F238E27FC236}">
                <a16:creationId xmlns:a16="http://schemas.microsoft.com/office/drawing/2014/main" id="{B6FECC5E-7D28-2B18-64BD-A39D7AFD3610}"/>
              </a:ext>
            </a:extLst>
          </p:cNvPr>
          <p:cNvPicPr>
            <a:picLocks noChangeAspect="1"/>
          </p:cNvPicPr>
          <p:nvPr/>
        </p:nvPicPr>
        <p:blipFill>
          <a:blip r:embed="rId2"/>
          <a:stretch>
            <a:fillRect/>
          </a:stretch>
        </p:blipFill>
        <p:spPr>
          <a:xfrm>
            <a:off x="1282460" y="3286664"/>
            <a:ext cx="9627080" cy="3237984"/>
          </a:xfrm>
          <a:prstGeom prst="rect">
            <a:avLst/>
          </a:prstGeom>
        </p:spPr>
      </p:pic>
    </p:spTree>
    <p:extLst>
      <p:ext uri="{BB962C8B-B14F-4D97-AF65-F5344CB8AC3E}">
        <p14:creationId xmlns:p14="http://schemas.microsoft.com/office/powerpoint/2010/main" val="565045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38200" y="194407"/>
            <a:ext cx="10515600" cy="1197525"/>
          </a:xfrm>
        </p:spPr>
        <p:txBody>
          <a:bodyPr>
            <a:normAutofit/>
          </a:bodyPr>
          <a:lstStyle/>
          <a:p>
            <a:r>
              <a:rPr lang="en-US" sz="4000" b="1" dirty="0"/>
              <a:t>Infosec Processes &amp; Concepts – RMF</a:t>
            </a:r>
            <a:endParaRPr lang="en-US" sz="3800" b="1" dirty="0"/>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838200" y="1492370"/>
            <a:ext cx="10515600" cy="4688974"/>
          </a:xfrm>
        </p:spPr>
        <p:txBody>
          <a:bodyPr>
            <a:normAutofit/>
          </a:bodyPr>
          <a:lstStyle/>
          <a:p>
            <a:pPr algn="ctr"/>
            <a:endParaRPr lang="en-US" sz="2000" dirty="0"/>
          </a:p>
          <a:p>
            <a:endParaRPr lang="en-US" sz="2000" dirty="0"/>
          </a:p>
        </p:txBody>
      </p:sp>
      <p:sp>
        <p:nvSpPr>
          <p:cNvPr id="8" name="TextBox 7">
            <a:extLst>
              <a:ext uri="{FF2B5EF4-FFF2-40B4-BE49-F238E27FC236}">
                <a16:creationId xmlns:a16="http://schemas.microsoft.com/office/drawing/2014/main" id="{F156C30C-37B4-932C-3296-0EFA535F0371}"/>
              </a:ext>
            </a:extLst>
          </p:cNvPr>
          <p:cNvSpPr txBox="1"/>
          <p:nvPr/>
        </p:nvSpPr>
        <p:spPr>
          <a:xfrm>
            <a:off x="752653" y="1391932"/>
            <a:ext cx="10858502" cy="3908762"/>
          </a:xfrm>
          <a:prstGeom prst="rect">
            <a:avLst/>
          </a:prstGeom>
          <a:noFill/>
        </p:spPr>
        <p:txBody>
          <a:bodyPr wrap="square">
            <a:spAutoFit/>
          </a:bodyPr>
          <a:lstStyle/>
          <a:p>
            <a:r>
              <a:rPr lang="en-US" sz="2800" dirty="0"/>
              <a:t>• </a:t>
            </a:r>
            <a:r>
              <a:rPr lang="en-US" sz="2800" b="1" dirty="0"/>
              <a:t>RISK MANAGEMENT FRAMEWORK</a:t>
            </a:r>
            <a:r>
              <a:rPr lang="en-US" sz="2000" b="1" dirty="0"/>
              <a:t>	</a:t>
            </a:r>
            <a:endParaRPr lang="en-US" sz="2000" dirty="0"/>
          </a:p>
          <a:p>
            <a:endParaRPr lang="en-US" sz="2000" dirty="0"/>
          </a:p>
          <a:p>
            <a:endParaRPr lang="en-US" sz="2000" dirty="0"/>
          </a:p>
          <a:p>
            <a:r>
              <a:rPr lang="en-US" sz="2000" dirty="0"/>
              <a:t>	</a:t>
            </a:r>
            <a:r>
              <a:rPr lang="en-US" sz="2000" i="1" dirty="0"/>
              <a:t>Office of Management &amp; Budget (OMB) Was tasked to conduct annual review of agencies 	information security program to ensure it complies with FISMA Act 2002.</a:t>
            </a:r>
          </a:p>
          <a:p>
            <a:endParaRPr lang="en-US" sz="2000" i="1" dirty="0"/>
          </a:p>
          <a:p>
            <a:endParaRPr lang="en-US" sz="2000" i="1" dirty="0"/>
          </a:p>
          <a:p>
            <a:r>
              <a:rPr lang="en-US" sz="2000" i="1" dirty="0"/>
              <a:t>	 Dept of Commerce/National Institute of Standards &amp; Technology (NIST) NIST is responsible for 	developing information security standards and guidelines, including minimum requirements 	for federal information systems. (OMB) Circular A 130, Section 8b(3).</a:t>
            </a:r>
          </a:p>
          <a:p>
            <a:endParaRPr lang="en-US" sz="2000" i="1" dirty="0"/>
          </a:p>
          <a:p>
            <a:endParaRPr lang="en-US" sz="2000" dirty="0"/>
          </a:p>
        </p:txBody>
      </p:sp>
    </p:spTree>
    <p:extLst>
      <p:ext uri="{BB962C8B-B14F-4D97-AF65-F5344CB8AC3E}">
        <p14:creationId xmlns:p14="http://schemas.microsoft.com/office/powerpoint/2010/main" val="3088925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38200" y="4626"/>
            <a:ext cx="10515600" cy="1197525"/>
          </a:xfrm>
        </p:spPr>
        <p:txBody>
          <a:bodyPr>
            <a:normAutofit/>
          </a:bodyPr>
          <a:lstStyle/>
          <a:p>
            <a:r>
              <a:rPr lang="en-US" sz="4000" b="1" dirty="0"/>
              <a:t>Infosec Processes &amp; Concepts – RMF</a:t>
            </a:r>
            <a:endParaRPr lang="en-US" sz="3800" b="1" dirty="0"/>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838200" y="1492370"/>
            <a:ext cx="10515600" cy="4688974"/>
          </a:xfrm>
        </p:spPr>
        <p:txBody>
          <a:bodyPr>
            <a:normAutofit/>
          </a:bodyPr>
          <a:lstStyle/>
          <a:p>
            <a:pPr algn="ctr"/>
            <a:endParaRPr lang="en-US" sz="2000" dirty="0"/>
          </a:p>
          <a:p>
            <a:endParaRPr lang="en-US" sz="2000" dirty="0"/>
          </a:p>
        </p:txBody>
      </p:sp>
      <p:sp>
        <p:nvSpPr>
          <p:cNvPr id="8" name="TextBox 7">
            <a:extLst>
              <a:ext uri="{FF2B5EF4-FFF2-40B4-BE49-F238E27FC236}">
                <a16:creationId xmlns:a16="http://schemas.microsoft.com/office/drawing/2014/main" id="{F156C30C-37B4-932C-3296-0EFA535F0371}"/>
              </a:ext>
            </a:extLst>
          </p:cNvPr>
          <p:cNvSpPr txBox="1"/>
          <p:nvPr/>
        </p:nvSpPr>
        <p:spPr>
          <a:xfrm>
            <a:off x="666749" y="953737"/>
            <a:ext cx="10858502" cy="1446550"/>
          </a:xfrm>
          <a:prstGeom prst="rect">
            <a:avLst/>
          </a:prstGeom>
          <a:noFill/>
        </p:spPr>
        <p:txBody>
          <a:bodyPr wrap="square">
            <a:spAutoFit/>
          </a:bodyPr>
          <a:lstStyle/>
          <a:p>
            <a:r>
              <a:rPr lang="en-US" sz="2800" dirty="0"/>
              <a:t>• </a:t>
            </a:r>
            <a:r>
              <a:rPr lang="en-US" sz="2800" b="1" dirty="0"/>
              <a:t>RISK MANAGEMENT FRAMEWORK	(RMF) NIST 800-37 RV 1/2</a:t>
            </a:r>
            <a:endParaRPr lang="en-US" sz="2800" dirty="0"/>
          </a:p>
          <a:p>
            <a:endParaRPr lang="en-US" sz="2000" dirty="0"/>
          </a:p>
          <a:p>
            <a:endParaRPr lang="en-US" sz="2000" dirty="0"/>
          </a:p>
          <a:p>
            <a:r>
              <a:rPr lang="en-US" sz="2000" dirty="0"/>
              <a:t>	</a:t>
            </a:r>
          </a:p>
        </p:txBody>
      </p:sp>
      <p:graphicFrame>
        <p:nvGraphicFramePr>
          <p:cNvPr id="9" name="Diagram 8">
            <a:extLst>
              <a:ext uri="{FF2B5EF4-FFF2-40B4-BE49-F238E27FC236}">
                <a16:creationId xmlns:a16="http://schemas.microsoft.com/office/drawing/2014/main" id="{8D777145-5D1F-26C3-5296-C4E6B195C9F8}"/>
              </a:ext>
            </a:extLst>
          </p:cNvPr>
          <p:cNvGraphicFramePr/>
          <p:nvPr/>
        </p:nvGraphicFramePr>
        <p:xfrm>
          <a:off x="1143479" y="1561380"/>
          <a:ext cx="8403905" cy="5029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7552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38200" y="194407"/>
            <a:ext cx="10515600" cy="1197525"/>
          </a:xfrm>
        </p:spPr>
        <p:txBody>
          <a:bodyPr>
            <a:normAutofit/>
          </a:bodyPr>
          <a:lstStyle/>
          <a:p>
            <a:r>
              <a:rPr lang="en-US" sz="4000" b="1" dirty="0"/>
              <a:t>Infosec Processes &amp; Concepts – RMF</a:t>
            </a:r>
            <a:endParaRPr lang="en-US" sz="3800" b="1" dirty="0"/>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838200" y="1492370"/>
            <a:ext cx="10515600" cy="4688974"/>
          </a:xfrm>
        </p:spPr>
        <p:txBody>
          <a:bodyPr>
            <a:normAutofit/>
          </a:bodyPr>
          <a:lstStyle/>
          <a:p>
            <a:pPr algn="ctr"/>
            <a:endParaRPr lang="en-US" sz="2000" dirty="0"/>
          </a:p>
          <a:p>
            <a:endParaRPr lang="en-US" sz="2000" dirty="0"/>
          </a:p>
        </p:txBody>
      </p:sp>
      <p:sp>
        <p:nvSpPr>
          <p:cNvPr id="8" name="TextBox 7">
            <a:extLst>
              <a:ext uri="{FF2B5EF4-FFF2-40B4-BE49-F238E27FC236}">
                <a16:creationId xmlns:a16="http://schemas.microsoft.com/office/drawing/2014/main" id="{F156C30C-37B4-932C-3296-0EFA535F0371}"/>
              </a:ext>
            </a:extLst>
          </p:cNvPr>
          <p:cNvSpPr txBox="1"/>
          <p:nvPr/>
        </p:nvSpPr>
        <p:spPr>
          <a:xfrm>
            <a:off x="838200" y="1391932"/>
            <a:ext cx="10858502" cy="6555641"/>
          </a:xfrm>
          <a:prstGeom prst="rect">
            <a:avLst/>
          </a:prstGeom>
          <a:noFill/>
        </p:spPr>
        <p:txBody>
          <a:bodyPr wrap="square">
            <a:spAutoFit/>
          </a:bodyPr>
          <a:lstStyle/>
          <a:p>
            <a:r>
              <a:rPr lang="en-US" sz="2000" dirty="0"/>
              <a:t>• </a:t>
            </a:r>
            <a:r>
              <a:rPr lang="en-US" sz="2000" b="1" dirty="0"/>
              <a:t>RISK MANAGEMENT FRAMEWORK (RMF) NIST 800-37 RV ½</a:t>
            </a:r>
          </a:p>
          <a:p>
            <a:endParaRPr lang="en-US" sz="2000" b="1" dirty="0"/>
          </a:p>
          <a:p>
            <a:r>
              <a:rPr lang="en-US" sz="2000" b="1" dirty="0"/>
              <a:t>NIST RMF Steps</a:t>
            </a:r>
          </a:p>
          <a:p>
            <a:endParaRPr lang="en-US" sz="2000" dirty="0"/>
          </a:p>
          <a:p>
            <a:r>
              <a:rPr lang="en-US" sz="2000" b="1" i="1" dirty="0"/>
              <a:t>Step 1 - </a:t>
            </a:r>
            <a:r>
              <a:rPr lang="en-US" sz="2000" b="1" i="1" dirty="0">
                <a:solidFill>
                  <a:srgbClr val="FF0000"/>
                </a:solidFill>
              </a:rPr>
              <a:t>Prepare</a:t>
            </a:r>
          </a:p>
          <a:p>
            <a:r>
              <a:rPr lang="en-US" sz="2000" dirty="0"/>
              <a:t>	</a:t>
            </a:r>
            <a:r>
              <a:rPr lang="en-US" sz="2000" i="1" dirty="0"/>
              <a:t>• Prepare the organization to manage its security and privacy risks using the Risk Management 	Framework.</a:t>
            </a:r>
          </a:p>
          <a:p>
            <a:endParaRPr lang="en-US" sz="2000" i="1" dirty="0"/>
          </a:p>
          <a:p>
            <a:r>
              <a:rPr lang="en-US" sz="2000" b="1" i="1" dirty="0"/>
              <a:t>Step 2 - </a:t>
            </a:r>
            <a:r>
              <a:rPr lang="en-US" sz="2000" b="1" i="1" dirty="0">
                <a:solidFill>
                  <a:srgbClr val="FF0000"/>
                </a:solidFill>
              </a:rPr>
              <a:t>Categorize Information System</a:t>
            </a:r>
          </a:p>
          <a:p>
            <a:r>
              <a:rPr lang="en-US" sz="2000" dirty="0"/>
              <a:t>	</a:t>
            </a:r>
            <a:r>
              <a:rPr lang="en-US" sz="2000" i="1" dirty="0"/>
              <a:t>• Categorize the system, identify security objectives, and determine the highwater Mark.</a:t>
            </a:r>
          </a:p>
          <a:p>
            <a:endParaRPr lang="en-US" sz="2000" i="1" dirty="0"/>
          </a:p>
          <a:p>
            <a:r>
              <a:rPr lang="en-US" sz="2000" b="1" i="1" dirty="0"/>
              <a:t>Step 3 - </a:t>
            </a:r>
            <a:r>
              <a:rPr lang="en-US" sz="2000" b="1" i="1" dirty="0">
                <a:solidFill>
                  <a:srgbClr val="FF0000"/>
                </a:solidFill>
              </a:rPr>
              <a:t>Select Security Controls</a:t>
            </a:r>
          </a:p>
          <a:p>
            <a:r>
              <a:rPr lang="en-US" sz="2000" dirty="0"/>
              <a:t>	</a:t>
            </a:r>
            <a:r>
              <a:rPr lang="en-US" sz="2000" i="1" dirty="0"/>
              <a:t>• Select a baseline of security controls based on the Security Categorization</a:t>
            </a:r>
          </a:p>
          <a:p>
            <a:r>
              <a:rPr lang="en-US" sz="2000" i="1" dirty="0"/>
              <a:t>	• Tailor and supplement the control baseline based on a risk assessment</a:t>
            </a:r>
          </a:p>
          <a:p>
            <a:endParaRPr lang="en-US" sz="2000" i="1" dirty="0"/>
          </a:p>
          <a:p>
            <a:r>
              <a:rPr lang="en-US" sz="2000" b="1" i="1" dirty="0"/>
              <a:t>Step 4 -  </a:t>
            </a:r>
            <a:r>
              <a:rPr lang="en-US" sz="2000" b="1" i="1" dirty="0">
                <a:solidFill>
                  <a:srgbClr val="FF0000"/>
                </a:solidFill>
              </a:rPr>
              <a:t>Implement Security Controls</a:t>
            </a:r>
          </a:p>
          <a:p>
            <a:r>
              <a:rPr lang="en-US" sz="2000" dirty="0"/>
              <a:t>	</a:t>
            </a:r>
            <a:r>
              <a:rPr lang="en-US" sz="2000" i="1" dirty="0"/>
              <a:t>• Implement and describe how the controls are used within the system</a:t>
            </a:r>
          </a:p>
          <a:p>
            <a:endParaRPr lang="en-US" sz="2000" dirty="0"/>
          </a:p>
          <a:p>
            <a:endParaRPr lang="en-US" sz="2000" dirty="0"/>
          </a:p>
          <a:p>
            <a:r>
              <a:rPr lang="en-US" sz="2000" dirty="0"/>
              <a:t>	</a:t>
            </a:r>
          </a:p>
          <a:p>
            <a:endParaRPr lang="en-US" sz="2000" dirty="0"/>
          </a:p>
        </p:txBody>
      </p:sp>
    </p:spTree>
    <p:extLst>
      <p:ext uri="{BB962C8B-B14F-4D97-AF65-F5344CB8AC3E}">
        <p14:creationId xmlns:p14="http://schemas.microsoft.com/office/powerpoint/2010/main" val="664067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38200" y="194407"/>
            <a:ext cx="10515600" cy="1197525"/>
          </a:xfrm>
        </p:spPr>
        <p:txBody>
          <a:bodyPr>
            <a:normAutofit/>
          </a:bodyPr>
          <a:lstStyle/>
          <a:p>
            <a:r>
              <a:rPr lang="en-US" sz="4000" b="1" dirty="0"/>
              <a:t>Infosec Processes &amp; Concepts – RMF</a:t>
            </a:r>
            <a:endParaRPr lang="en-US" sz="3800" b="1" dirty="0"/>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838200" y="1492370"/>
            <a:ext cx="10515600" cy="4688974"/>
          </a:xfrm>
        </p:spPr>
        <p:txBody>
          <a:bodyPr>
            <a:normAutofit/>
          </a:bodyPr>
          <a:lstStyle/>
          <a:p>
            <a:pPr algn="ctr"/>
            <a:endParaRPr lang="en-US" sz="2000" dirty="0"/>
          </a:p>
          <a:p>
            <a:endParaRPr lang="en-US" sz="2000" dirty="0"/>
          </a:p>
        </p:txBody>
      </p:sp>
      <p:sp>
        <p:nvSpPr>
          <p:cNvPr id="8" name="TextBox 7">
            <a:extLst>
              <a:ext uri="{FF2B5EF4-FFF2-40B4-BE49-F238E27FC236}">
                <a16:creationId xmlns:a16="http://schemas.microsoft.com/office/drawing/2014/main" id="{F156C30C-37B4-932C-3296-0EFA535F0371}"/>
              </a:ext>
            </a:extLst>
          </p:cNvPr>
          <p:cNvSpPr txBox="1"/>
          <p:nvPr/>
        </p:nvSpPr>
        <p:spPr>
          <a:xfrm>
            <a:off x="838200" y="1391932"/>
            <a:ext cx="10858502" cy="5447645"/>
          </a:xfrm>
          <a:prstGeom prst="rect">
            <a:avLst/>
          </a:prstGeom>
          <a:noFill/>
        </p:spPr>
        <p:txBody>
          <a:bodyPr wrap="square">
            <a:spAutoFit/>
          </a:bodyPr>
          <a:lstStyle/>
          <a:p>
            <a:r>
              <a:rPr lang="en-US" sz="2000" dirty="0"/>
              <a:t>• </a:t>
            </a:r>
            <a:r>
              <a:rPr lang="en-US" sz="2000" b="1" dirty="0"/>
              <a:t>RISK MANAGEMENT FRAMEWORK (RMF) NIST 800-37 RV ½</a:t>
            </a:r>
          </a:p>
          <a:p>
            <a:endParaRPr lang="en-US" sz="2000" b="1" dirty="0"/>
          </a:p>
          <a:p>
            <a:r>
              <a:rPr lang="en-US" sz="2000" b="1" dirty="0"/>
              <a:t>NIST RMF Steps</a:t>
            </a:r>
          </a:p>
          <a:p>
            <a:endParaRPr lang="en-US" sz="2000" dirty="0"/>
          </a:p>
          <a:p>
            <a:r>
              <a:rPr lang="en-US" sz="2000" b="1" i="1" dirty="0"/>
              <a:t>Step 5 </a:t>
            </a:r>
            <a:r>
              <a:rPr lang="en-US" sz="1800" b="1" i="1" u="none" strike="noStrike" baseline="0" dirty="0">
                <a:solidFill>
                  <a:srgbClr val="000000"/>
                </a:solidFill>
                <a:latin typeface="Calibri" panose="020F0502020204030204" pitchFamily="34" charset="0"/>
              </a:rPr>
              <a:t>–</a:t>
            </a:r>
            <a:r>
              <a:rPr lang="en-US" sz="1800" b="1" i="1" u="none" strike="noStrike" baseline="0" dirty="0">
                <a:solidFill>
                  <a:srgbClr val="FF0000"/>
                </a:solidFill>
                <a:latin typeface="Calibri" panose="020F0502020204030204" pitchFamily="34" charset="0"/>
              </a:rPr>
              <a:t>Assess Security Controls </a:t>
            </a:r>
          </a:p>
          <a:p>
            <a:r>
              <a:rPr lang="en-US" sz="1800" b="0" i="0" u="none" strike="noStrike" baseline="0" dirty="0">
                <a:solidFill>
                  <a:srgbClr val="000000"/>
                </a:solidFill>
                <a:latin typeface="Arial" panose="020B0604020202020204" pitchFamily="34" charset="0"/>
              </a:rPr>
              <a:t>	• </a:t>
            </a:r>
            <a:r>
              <a:rPr lang="en-US" sz="1800" b="0" i="1" u="none" strike="noStrike" baseline="0" dirty="0">
                <a:solidFill>
                  <a:srgbClr val="000000"/>
                </a:solidFill>
                <a:latin typeface="Cambria" panose="02040503050406030204" pitchFamily="18" charset="0"/>
              </a:rPr>
              <a:t>Assess the controls to determine the extent to which they are </a:t>
            </a:r>
            <a:r>
              <a:rPr lang="en-US" sz="1800" b="1" i="1" u="none" strike="noStrike" baseline="0" dirty="0">
                <a:solidFill>
                  <a:srgbClr val="C00000"/>
                </a:solidFill>
                <a:latin typeface="Cambria" panose="02040503050406030204" pitchFamily="18" charset="0"/>
              </a:rPr>
              <a:t>implemented correctly</a:t>
            </a:r>
            <a:r>
              <a:rPr lang="en-US" sz="1800" b="1" i="1" u="none" strike="noStrike" baseline="0" dirty="0">
                <a:solidFill>
                  <a:srgbClr val="000000"/>
                </a:solidFill>
                <a:latin typeface="Cambria" panose="02040503050406030204" pitchFamily="18" charset="0"/>
              </a:rPr>
              <a:t>, </a:t>
            </a:r>
            <a:r>
              <a:rPr lang="en-US" sz="1800" b="1" i="1" u="none" strike="noStrike" baseline="0" dirty="0">
                <a:solidFill>
                  <a:srgbClr val="C00000"/>
                </a:solidFill>
                <a:latin typeface="Cambria" panose="02040503050406030204" pitchFamily="18" charset="0"/>
              </a:rPr>
              <a:t>operating as 	intended and producing the desired outcome</a:t>
            </a:r>
          </a:p>
          <a:p>
            <a:r>
              <a:rPr lang="en-US" sz="1800" b="0" i="1" u="none" strike="noStrike" baseline="0" dirty="0">
                <a:solidFill>
                  <a:srgbClr val="000000"/>
                </a:solidFill>
                <a:latin typeface="Cambria" panose="02040503050406030204" pitchFamily="18" charset="0"/>
              </a:rPr>
              <a:t> </a:t>
            </a:r>
            <a:endParaRPr lang="en-US" sz="1800" b="0" i="0" u="none" strike="noStrike" baseline="0" dirty="0">
              <a:solidFill>
                <a:srgbClr val="000000"/>
              </a:solidFill>
              <a:latin typeface="Cambria" panose="02040503050406030204" pitchFamily="18" charset="0"/>
            </a:endParaRPr>
          </a:p>
          <a:p>
            <a:r>
              <a:rPr lang="en-US" sz="2000" b="1" i="1" dirty="0"/>
              <a:t>Step 6 - </a:t>
            </a:r>
            <a:r>
              <a:rPr lang="en-US" sz="1800" b="1" i="1" u="none" strike="noStrike" baseline="0" dirty="0">
                <a:solidFill>
                  <a:srgbClr val="FF0000"/>
                </a:solidFill>
                <a:latin typeface="Calibri" panose="020F0502020204030204" pitchFamily="34" charset="0"/>
              </a:rPr>
              <a:t>Authorize Information System </a:t>
            </a:r>
          </a:p>
          <a:p>
            <a:r>
              <a:rPr lang="en-US" sz="1800" b="0" i="0" u="none" strike="noStrike" baseline="0" dirty="0">
                <a:solidFill>
                  <a:srgbClr val="000000"/>
                </a:solidFill>
                <a:latin typeface="Arial" panose="020B0604020202020204" pitchFamily="34" charset="0"/>
              </a:rPr>
              <a:t>	• </a:t>
            </a:r>
            <a:r>
              <a:rPr lang="en-US" sz="1800" b="0" i="1" u="none" strike="noStrike" baseline="0" dirty="0">
                <a:solidFill>
                  <a:srgbClr val="000000"/>
                </a:solidFill>
                <a:latin typeface="Calibri" panose="020F0502020204030204" pitchFamily="34" charset="0"/>
              </a:rPr>
              <a:t>Authorize the system based on the determination of acceptable risk to the organization </a:t>
            </a:r>
          </a:p>
          <a:p>
            <a:endParaRPr lang="en-US" sz="1800" b="0" i="0" u="none" strike="noStrike" baseline="0" dirty="0">
              <a:solidFill>
                <a:srgbClr val="000000"/>
              </a:solidFill>
              <a:latin typeface="Calibri" panose="020F0502020204030204" pitchFamily="34" charset="0"/>
            </a:endParaRPr>
          </a:p>
          <a:p>
            <a:r>
              <a:rPr lang="en-US" sz="2000" b="1" i="1" dirty="0"/>
              <a:t>Step 7 - </a:t>
            </a:r>
            <a:r>
              <a:rPr lang="en-US" sz="1800" b="1" i="1" u="none" strike="noStrike" baseline="0" dirty="0">
                <a:solidFill>
                  <a:srgbClr val="FF0000"/>
                </a:solidFill>
                <a:latin typeface="Calibri" panose="020F0502020204030204" pitchFamily="34" charset="0"/>
              </a:rPr>
              <a:t>Monitor Security Controls </a:t>
            </a:r>
            <a:r>
              <a:rPr lang="en-US" sz="2000" dirty="0"/>
              <a:t>	</a:t>
            </a:r>
          </a:p>
          <a:p>
            <a:pPr algn="l"/>
            <a:r>
              <a:rPr lang="en-US" sz="2000" dirty="0"/>
              <a:t>	• </a:t>
            </a:r>
            <a:r>
              <a:rPr lang="en-US" sz="1800" b="0" i="1" u="none" strike="noStrike" baseline="0" dirty="0">
                <a:solidFill>
                  <a:srgbClr val="000000"/>
                </a:solidFill>
                <a:latin typeface="Calibri" panose="020F0502020204030204" pitchFamily="34" charset="0"/>
              </a:rPr>
              <a:t>Continuously monitor system controls assessing effectiveness, documenting changes, and reporting the 	security posture to officials </a:t>
            </a:r>
            <a:endParaRPr lang="en-US" sz="1800" b="0" i="0" u="none" strike="noStrike" baseline="0" dirty="0">
              <a:solidFill>
                <a:srgbClr val="000000"/>
              </a:solidFill>
              <a:latin typeface="Calibri" panose="020F0502020204030204" pitchFamily="34" charset="0"/>
            </a:endParaRPr>
          </a:p>
          <a:p>
            <a:endParaRPr lang="en-US" sz="2000" dirty="0"/>
          </a:p>
          <a:p>
            <a:endParaRPr lang="en-US" sz="2000" dirty="0"/>
          </a:p>
          <a:p>
            <a:r>
              <a:rPr lang="en-US" sz="2000" dirty="0"/>
              <a:t>	</a:t>
            </a:r>
          </a:p>
          <a:p>
            <a:endParaRPr lang="en-US" sz="2000" dirty="0"/>
          </a:p>
        </p:txBody>
      </p:sp>
    </p:spTree>
    <p:extLst>
      <p:ext uri="{BB962C8B-B14F-4D97-AF65-F5344CB8AC3E}">
        <p14:creationId xmlns:p14="http://schemas.microsoft.com/office/powerpoint/2010/main" val="1728026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38200" y="194407"/>
            <a:ext cx="10515600" cy="1197525"/>
          </a:xfrm>
        </p:spPr>
        <p:txBody>
          <a:bodyPr>
            <a:normAutofit/>
          </a:bodyPr>
          <a:lstStyle/>
          <a:p>
            <a:r>
              <a:rPr lang="en-US" sz="4000" b="1" i="1" dirty="0"/>
              <a:t>Classwork 1</a:t>
            </a:r>
            <a:endParaRPr lang="en-US" sz="3800" b="1" i="1" dirty="0"/>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838200" y="1492370"/>
            <a:ext cx="10515600" cy="4688974"/>
          </a:xfrm>
        </p:spPr>
        <p:txBody>
          <a:bodyPr>
            <a:normAutofit/>
          </a:bodyPr>
          <a:lstStyle/>
          <a:p>
            <a:pPr algn="ctr"/>
            <a:endParaRPr lang="en-US" sz="2000" dirty="0"/>
          </a:p>
          <a:p>
            <a:endParaRPr lang="en-US" sz="2000" dirty="0"/>
          </a:p>
        </p:txBody>
      </p:sp>
      <p:sp>
        <p:nvSpPr>
          <p:cNvPr id="8" name="TextBox 7">
            <a:extLst>
              <a:ext uri="{FF2B5EF4-FFF2-40B4-BE49-F238E27FC236}">
                <a16:creationId xmlns:a16="http://schemas.microsoft.com/office/drawing/2014/main" id="{F156C30C-37B4-932C-3296-0EFA535F0371}"/>
              </a:ext>
            </a:extLst>
          </p:cNvPr>
          <p:cNvSpPr txBox="1"/>
          <p:nvPr/>
        </p:nvSpPr>
        <p:spPr>
          <a:xfrm>
            <a:off x="838200" y="1391932"/>
            <a:ext cx="10858502" cy="3354765"/>
          </a:xfrm>
          <a:prstGeom prst="rect">
            <a:avLst/>
          </a:prstGeom>
          <a:noFill/>
        </p:spPr>
        <p:txBody>
          <a:bodyPr wrap="square">
            <a:spAutoFit/>
          </a:bodyPr>
          <a:lstStyle/>
          <a:p>
            <a:r>
              <a:rPr lang="en-US" sz="2600" i="1" dirty="0"/>
              <a:t>Give a brief description on the following NIST Special Publications;</a:t>
            </a:r>
          </a:p>
          <a:p>
            <a:endParaRPr lang="en-US" sz="2600" i="1" dirty="0"/>
          </a:p>
          <a:p>
            <a:pPr marL="342900" indent="-342900">
              <a:buFont typeface="Wingdings" panose="05000000000000000000" pitchFamily="2" charset="2"/>
              <a:buChar char="q"/>
            </a:pPr>
            <a:r>
              <a:rPr lang="en-US" sz="2000" i="1" dirty="0"/>
              <a:t>NIST SP 800 137</a:t>
            </a:r>
          </a:p>
          <a:p>
            <a:pPr marL="342900" indent="-342900">
              <a:buFont typeface="Wingdings" panose="05000000000000000000" pitchFamily="2" charset="2"/>
              <a:buChar char="q"/>
            </a:pPr>
            <a:r>
              <a:rPr lang="en-US" sz="2000" i="1" dirty="0"/>
              <a:t>NIST SP 800 60 VI rev 1</a:t>
            </a:r>
          </a:p>
          <a:p>
            <a:pPr marL="342900" indent="-342900">
              <a:buFont typeface="Wingdings" panose="05000000000000000000" pitchFamily="2" charset="2"/>
              <a:buChar char="q"/>
            </a:pPr>
            <a:r>
              <a:rPr lang="en-US" sz="2000" i="1" dirty="0"/>
              <a:t>NIST SP 800 53 rev4 / r5</a:t>
            </a:r>
          </a:p>
          <a:p>
            <a:pPr marL="342900" indent="-342900">
              <a:buFont typeface="Wingdings" panose="05000000000000000000" pitchFamily="2" charset="2"/>
              <a:buChar char="q"/>
            </a:pPr>
            <a:r>
              <a:rPr lang="en-US" sz="2000" i="1" dirty="0"/>
              <a:t>NIST SP 800 53A rev4 / rv5</a:t>
            </a:r>
          </a:p>
          <a:p>
            <a:pPr marL="342900" indent="-342900">
              <a:buFont typeface="Wingdings" panose="05000000000000000000" pitchFamily="2" charset="2"/>
              <a:buChar char="q"/>
            </a:pPr>
            <a:r>
              <a:rPr lang="en-US" sz="2000" i="1" dirty="0"/>
              <a:t>NIST SP 800 37rev1 or rev 2</a:t>
            </a:r>
          </a:p>
          <a:p>
            <a:endParaRPr lang="en-US" sz="2000" dirty="0"/>
          </a:p>
          <a:p>
            <a:endParaRPr lang="en-US" sz="2000" dirty="0"/>
          </a:p>
          <a:p>
            <a:endParaRPr lang="en-US" sz="2000" dirty="0"/>
          </a:p>
        </p:txBody>
      </p:sp>
      <p:graphicFrame>
        <p:nvGraphicFramePr>
          <p:cNvPr id="4" name="Object 3">
            <a:extLst>
              <a:ext uri="{FF2B5EF4-FFF2-40B4-BE49-F238E27FC236}">
                <a16:creationId xmlns:a16="http://schemas.microsoft.com/office/drawing/2014/main" id="{8D95B398-9A55-FE5D-DE32-BBF71289AD1F}"/>
              </a:ext>
            </a:extLst>
          </p:cNvPr>
          <p:cNvGraphicFramePr>
            <a:graphicFrameLocks noChangeAspect="1"/>
          </p:cNvGraphicFramePr>
          <p:nvPr/>
        </p:nvGraphicFramePr>
        <p:xfrm>
          <a:off x="5069458" y="4846383"/>
          <a:ext cx="914400" cy="771525"/>
        </p:xfrm>
        <a:graphic>
          <a:graphicData uri="http://schemas.openxmlformats.org/presentationml/2006/ole">
            <mc:AlternateContent xmlns:mc="http://schemas.openxmlformats.org/markup-compatibility/2006">
              <mc:Choice xmlns:v="urn:schemas-microsoft-com:vml" Requires="v">
                <p:oleObj name="Document" showAsIcon="1" r:id="rId2" imgW="914400" imgH="771480" progId="Word.Document.12">
                  <p:embed/>
                </p:oleObj>
              </mc:Choice>
              <mc:Fallback>
                <p:oleObj name="Document" showAsIcon="1" r:id="rId2" imgW="914400" imgH="771480" progId="Word.Document.12">
                  <p:embed/>
                  <p:pic>
                    <p:nvPicPr>
                      <p:cNvPr id="4" name="Object 3">
                        <a:extLst>
                          <a:ext uri="{FF2B5EF4-FFF2-40B4-BE49-F238E27FC236}">
                            <a16:creationId xmlns:a16="http://schemas.microsoft.com/office/drawing/2014/main" id="{8D95B398-9A55-FE5D-DE32-BBF71289AD1F}"/>
                          </a:ext>
                        </a:extLst>
                      </p:cNvPr>
                      <p:cNvPicPr/>
                      <p:nvPr/>
                    </p:nvPicPr>
                    <p:blipFill>
                      <a:blip r:embed="rId3"/>
                      <a:stretch>
                        <a:fillRect/>
                      </a:stretch>
                    </p:blipFill>
                    <p:spPr>
                      <a:xfrm>
                        <a:off x="5069458" y="4846383"/>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315908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38200" y="194407"/>
            <a:ext cx="10515600" cy="1197525"/>
          </a:xfrm>
        </p:spPr>
        <p:txBody>
          <a:bodyPr>
            <a:normAutofit/>
          </a:bodyPr>
          <a:lstStyle/>
          <a:p>
            <a:r>
              <a:rPr lang="en-US" sz="4000" b="1" i="1" dirty="0"/>
              <a:t>Class Discussion</a:t>
            </a:r>
            <a:endParaRPr lang="en-US" sz="3800" b="1" i="1" dirty="0"/>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838200" y="1492370"/>
            <a:ext cx="10515600" cy="4688974"/>
          </a:xfrm>
        </p:spPr>
        <p:txBody>
          <a:bodyPr>
            <a:normAutofit/>
          </a:bodyPr>
          <a:lstStyle/>
          <a:p>
            <a:pPr algn="ctr"/>
            <a:endParaRPr lang="en-US" sz="2000" dirty="0"/>
          </a:p>
          <a:p>
            <a:endParaRPr lang="en-US" sz="2000" dirty="0"/>
          </a:p>
        </p:txBody>
      </p:sp>
      <p:sp>
        <p:nvSpPr>
          <p:cNvPr id="8" name="TextBox 7">
            <a:extLst>
              <a:ext uri="{FF2B5EF4-FFF2-40B4-BE49-F238E27FC236}">
                <a16:creationId xmlns:a16="http://schemas.microsoft.com/office/drawing/2014/main" id="{F156C30C-37B4-932C-3296-0EFA535F0371}"/>
              </a:ext>
            </a:extLst>
          </p:cNvPr>
          <p:cNvSpPr txBox="1"/>
          <p:nvPr/>
        </p:nvSpPr>
        <p:spPr>
          <a:xfrm>
            <a:off x="838200" y="1391932"/>
            <a:ext cx="10858502" cy="3170099"/>
          </a:xfrm>
          <a:prstGeom prst="rect">
            <a:avLst/>
          </a:prstGeom>
          <a:noFill/>
        </p:spPr>
        <p:txBody>
          <a:bodyPr wrap="square">
            <a:spAutoFit/>
          </a:bodyPr>
          <a:lstStyle/>
          <a:p>
            <a:pPr marL="342900" indent="-342900">
              <a:buFont typeface="Arial" panose="020B0604020202020204" pitchFamily="34" charset="0"/>
              <a:buChar char="•"/>
            </a:pPr>
            <a:r>
              <a:rPr lang="en-US" sz="2000" i="1" dirty="0"/>
              <a:t>Discussion of NIST publications</a:t>
            </a:r>
          </a:p>
          <a:p>
            <a:pPr marL="342900" indent="-342900">
              <a:buFont typeface="Arial" panose="020B0604020202020204" pitchFamily="34" charset="0"/>
              <a:buChar char="•"/>
            </a:pPr>
            <a:r>
              <a:rPr lang="en-US" sz="2000" i="1" dirty="0"/>
              <a:t>What are CIA Triad</a:t>
            </a:r>
          </a:p>
          <a:p>
            <a:pPr marL="342900" indent="-342900">
              <a:buFont typeface="Arial" panose="020B0604020202020204" pitchFamily="34" charset="0"/>
              <a:buChar char="•"/>
            </a:pPr>
            <a:r>
              <a:rPr lang="en-US" sz="2000" i="1" dirty="0"/>
              <a:t>How is Risk calculated</a:t>
            </a:r>
          </a:p>
          <a:p>
            <a:pPr marL="342900" indent="-342900">
              <a:buFont typeface="Arial" panose="020B0604020202020204" pitchFamily="34" charset="0"/>
              <a:buChar char="•"/>
            </a:pPr>
            <a:r>
              <a:rPr lang="en-US" sz="2000" i="1" dirty="0"/>
              <a:t>Walk me through the RMF Framework</a:t>
            </a:r>
          </a:p>
          <a:p>
            <a:pPr marL="342900" indent="-342900">
              <a:buFont typeface="Arial" panose="020B0604020202020204" pitchFamily="34" charset="0"/>
              <a:buChar char="•"/>
            </a:pPr>
            <a:r>
              <a:rPr lang="en-US" sz="2000" i="1" dirty="0"/>
              <a:t>What is the fourth stage of SDLC phase?</a:t>
            </a:r>
          </a:p>
          <a:p>
            <a:pPr marL="342900" indent="-342900">
              <a:buFont typeface="Arial" panose="020B0604020202020204" pitchFamily="34" charset="0"/>
              <a:buChar char="•"/>
            </a:pPr>
            <a:r>
              <a:rPr lang="en-US" sz="2000" i="1" dirty="0"/>
              <a:t>How often do we conduct ATO?</a:t>
            </a:r>
          </a:p>
          <a:p>
            <a:pPr marL="342900" indent="-342900">
              <a:buFont typeface="Arial" panose="020B0604020202020204" pitchFamily="34" charset="0"/>
              <a:buChar char="•"/>
            </a:pPr>
            <a:r>
              <a:rPr lang="en-US" sz="2000" i="1" dirty="0"/>
              <a:t>How often do we conduct assessments?</a:t>
            </a:r>
          </a:p>
          <a:p>
            <a:r>
              <a:rPr lang="en-US" sz="2000" dirty="0"/>
              <a:t> </a:t>
            </a:r>
          </a:p>
          <a:p>
            <a:endParaRPr lang="en-US" sz="2000" dirty="0"/>
          </a:p>
          <a:p>
            <a:endParaRPr lang="en-US" sz="2000" dirty="0"/>
          </a:p>
        </p:txBody>
      </p:sp>
    </p:spTree>
    <p:extLst>
      <p:ext uri="{BB962C8B-B14F-4D97-AF65-F5344CB8AC3E}">
        <p14:creationId xmlns:p14="http://schemas.microsoft.com/office/powerpoint/2010/main" val="2443172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38200" y="194407"/>
            <a:ext cx="10515600" cy="1197525"/>
          </a:xfrm>
        </p:spPr>
        <p:txBody>
          <a:bodyPr>
            <a:normAutofit/>
          </a:bodyPr>
          <a:lstStyle/>
          <a:p>
            <a:r>
              <a:rPr lang="en-US" sz="4000" b="1" i="1" dirty="0"/>
              <a:t>Homework 1</a:t>
            </a:r>
            <a:endParaRPr lang="en-US" sz="3800" b="1" i="1" dirty="0"/>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838200" y="1492370"/>
            <a:ext cx="10515600" cy="4688974"/>
          </a:xfrm>
        </p:spPr>
        <p:txBody>
          <a:bodyPr>
            <a:normAutofit/>
          </a:bodyPr>
          <a:lstStyle/>
          <a:p>
            <a:pPr algn="ctr"/>
            <a:endParaRPr lang="en-US" sz="2000" dirty="0"/>
          </a:p>
          <a:p>
            <a:endParaRPr lang="en-US" sz="2000" dirty="0"/>
          </a:p>
        </p:txBody>
      </p:sp>
      <p:sp>
        <p:nvSpPr>
          <p:cNvPr id="8" name="TextBox 7">
            <a:extLst>
              <a:ext uri="{FF2B5EF4-FFF2-40B4-BE49-F238E27FC236}">
                <a16:creationId xmlns:a16="http://schemas.microsoft.com/office/drawing/2014/main" id="{F156C30C-37B4-932C-3296-0EFA535F0371}"/>
              </a:ext>
            </a:extLst>
          </p:cNvPr>
          <p:cNvSpPr txBox="1"/>
          <p:nvPr/>
        </p:nvSpPr>
        <p:spPr>
          <a:xfrm>
            <a:off x="838200" y="1391932"/>
            <a:ext cx="10858502" cy="4555093"/>
          </a:xfrm>
          <a:prstGeom prst="rect">
            <a:avLst/>
          </a:prstGeom>
          <a:noFill/>
        </p:spPr>
        <p:txBody>
          <a:bodyPr wrap="square">
            <a:spAutoFit/>
          </a:bodyPr>
          <a:lstStyle/>
          <a:p>
            <a:r>
              <a:rPr lang="en-US" sz="2600" i="1" dirty="0"/>
              <a:t>1.	Give a brief description on the following NIST Special Publications.</a:t>
            </a:r>
          </a:p>
          <a:p>
            <a:endParaRPr lang="en-US" sz="2600" i="1" dirty="0"/>
          </a:p>
          <a:p>
            <a:pPr marL="342900" indent="-342900">
              <a:buFont typeface="Wingdings" panose="05000000000000000000" pitchFamily="2" charset="2"/>
              <a:buChar char="q"/>
            </a:pPr>
            <a:r>
              <a:rPr lang="en-US" sz="2000" i="1" dirty="0"/>
              <a:t>NIST SP 800 30 rev1</a:t>
            </a:r>
          </a:p>
          <a:p>
            <a:pPr marL="342900" indent="-342900">
              <a:buFont typeface="Wingdings" panose="05000000000000000000" pitchFamily="2" charset="2"/>
              <a:buChar char="q"/>
            </a:pPr>
            <a:r>
              <a:rPr lang="en-US" sz="2000" i="1" dirty="0"/>
              <a:t>NIST SP 800 39</a:t>
            </a:r>
          </a:p>
          <a:p>
            <a:pPr marL="342900" indent="-342900">
              <a:buFont typeface="Wingdings" panose="05000000000000000000" pitchFamily="2" charset="2"/>
              <a:buChar char="q"/>
            </a:pPr>
            <a:r>
              <a:rPr lang="en-US" sz="2000" i="1" dirty="0"/>
              <a:t>NIST SP 800 115</a:t>
            </a:r>
          </a:p>
          <a:p>
            <a:pPr marL="342900" indent="-342900">
              <a:buFont typeface="Wingdings" panose="05000000000000000000" pitchFamily="2" charset="2"/>
              <a:buChar char="q"/>
            </a:pPr>
            <a:r>
              <a:rPr lang="en-US" sz="2000" i="1" dirty="0"/>
              <a:t>NIST SP 800 18rev1</a:t>
            </a:r>
          </a:p>
          <a:p>
            <a:pPr marL="342900" indent="-342900">
              <a:buFont typeface="Wingdings" panose="05000000000000000000" pitchFamily="2" charset="2"/>
              <a:buChar char="q"/>
            </a:pPr>
            <a:r>
              <a:rPr lang="en-US" sz="2000" i="1" dirty="0"/>
              <a:t>FIPS 199</a:t>
            </a:r>
          </a:p>
          <a:p>
            <a:pPr marL="342900" indent="-342900">
              <a:buFont typeface="Wingdings" panose="05000000000000000000" pitchFamily="2" charset="2"/>
              <a:buChar char="q"/>
            </a:pPr>
            <a:r>
              <a:rPr lang="en-US" sz="2000" i="1" dirty="0"/>
              <a:t>FIPS 200</a:t>
            </a:r>
          </a:p>
          <a:p>
            <a:endParaRPr lang="en-US" sz="2000" dirty="0"/>
          </a:p>
          <a:p>
            <a:pPr marL="514350" indent="-514350">
              <a:buAutoNum type="arabicPeriod" startAt="2"/>
            </a:pPr>
            <a:r>
              <a:rPr lang="en-US" sz="2600" dirty="0"/>
              <a:t>Walk me through the RMF Steps. </a:t>
            </a:r>
          </a:p>
          <a:p>
            <a:endParaRPr lang="en-US" sz="2600" dirty="0"/>
          </a:p>
          <a:p>
            <a:r>
              <a:rPr lang="en-US" sz="2600" dirty="0"/>
              <a:t>info@delojik.com</a:t>
            </a:r>
            <a:endParaRPr lang="en-US" sz="2000" dirty="0"/>
          </a:p>
          <a:p>
            <a:endParaRPr lang="en-US" sz="2000" dirty="0"/>
          </a:p>
        </p:txBody>
      </p:sp>
      <p:graphicFrame>
        <p:nvGraphicFramePr>
          <p:cNvPr id="5" name="Object 4">
            <a:extLst>
              <a:ext uri="{FF2B5EF4-FFF2-40B4-BE49-F238E27FC236}">
                <a16:creationId xmlns:a16="http://schemas.microsoft.com/office/drawing/2014/main" id="{40CFFD6D-79C7-0197-B48A-13B9803F3741}"/>
              </a:ext>
            </a:extLst>
          </p:cNvPr>
          <p:cNvGraphicFramePr>
            <a:graphicFrameLocks noChangeAspect="1"/>
          </p:cNvGraphicFramePr>
          <p:nvPr/>
        </p:nvGraphicFramePr>
        <p:xfrm>
          <a:off x="6751608" y="4430503"/>
          <a:ext cx="914400" cy="771525"/>
        </p:xfrm>
        <a:graphic>
          <a:graphicData uri="http://schemas.openxmlformats.org/presentationml/2006/ole">
            <mc:AlternateContent xmlns:mc="http://schemas.openxmlformats.org/markup-compatibility/2006">
              <mc:Choice xmlns:v="urn:schemas-microsoft-com:vml" Requires="v">
                <p:oleObj name="Document" showAsIcon="1" r:id="rId2" imgW="914400" imgH="771480" progId="Word.Document.12">
                  <p:embed/>
                </p:oleObj>
              </mc:Choice>
              <mc:Fallback>
                <p:oleObj name="Document" showAsIcon="1" r:id="rId2" imgW="914400" imgH="771480" progId="Word.Document.12">
                  <p:embed/>
                  <p:pic>
                    <p:nvPicPr>
                      <p:cNvPr id="5" name="Object 4">
                        <a:extLst>
                          <a:ext uri="{FF2B5EF4-FFF2-40B4-BE49-F238E27FC236}">
                            <a16:creationId xmlns:a16="http://schemas.microsoft.com/office/drawing/2014/main" id="{40CFFD6D-79C7-0197-B48A-13B9803F3741}"/>
                          </a:ext>
                        </a:extLst>
                      </p:cNvPr>
                      <p:cNvPicPr/>
                      <p:nvPr/>
                    </p:nvPicPr>
                    <p:blipFill>
                      <a:blip r:embed="rId3"/>
                      <a:stretch>
                        <a:fillRect/>
                      </a:stretch>
                    </p:blipFill>
                    <p:spPr>
                      <a:xfrm>
                        <a:off x="6751608" y="4430503"/>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261046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36F9D0DB-170B-4FFF-B0E2-72B319CEAEA0}"/>
              </a:ext>
            </a:extLst>
          </p:cNvPr>
          <p:cNvGraphicFramePr/>
          <p:nvPr/>
        </p:nvGraphicFramePr>
        <p:xfrm>
          <a:off x="1126226" y="1141490"/>
          <a:ext cx="8403905"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C331011F-D95C-76A0-0112-43978CD01168}"/>
              </a:ext>
            </a:extLst>
          </p:cNvPr>
          <p:cNvSpPr txBox="1">
            <a:spLocks/>
          </p:cNvSpPr>
          <p:nvPr/>
        </p:nvSpPr>
        <p:spPr>
          <a:xfrm>
            <a:off x="915839" y="297843"/>
            <a:ext cx="10515600" cy="70282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i="1" dirty="0">
                <a:solidFill>
                  <a:srgbClr val="0070C0"/>
                </a:solidFill>
              </a:rPr>
              <a:t>Session 2: </a:t>
            </a:r>
            <a:r>
              <a:rPr lang="en-US" sz="3800" i="1" dirty="0">
                <a:solidFill>
                  <a:srgbClr val="0070C0"/>
                </a:solidFill>
                <a:latin typeface="Lato"/>
              </a:rPr>
              <a:t>Prepare Stage of RMF</a:t>
            </a:r>
          </a:p>
          <a:p>
            <a:endParaRPr lang="en-US" sz="3800" b="1" i="1" dirty="0">
              <a:solidFill>
                <a:srgbClr val="0070C0"/>
              </a:solidFill>
            </a:endParaRPr>
          </a:p>
        </p:txBody>
      </p:sp>
    </p:spTree>
    <p:extLst>
      <p:ext uri="{BB962C8B-B14F-4D97-AF65-F5344CB8AC3E}">
        <p14:creationId xmlns:p14="http://schemas.microsoft.com/office/powerpoint/2010/main" val="3061556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38200" y="365125"/>
            <a:ext cx="10515600" cy="1325563"/>
          </a:xfrm>
        </p:spPr>
        <p:txBody>
          <a:bodyPr>
            <a:normAutofit/>
          </a:bodyPr>
          <a:lstStyle/>
          <a:p>
            <a:r>
              <a:rPr lang="en-US" sz="3800" i="1" dirty="0">
                <a:latin typeface="Lato"/>
              </a:rPr>
              <a:t>RISK MANAGEMENT FRAMEWORK (PREPARE)</a:t>
            </a:r>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838200" y="1690688"/>
            <a:ext cx="10515600" cy="1777041"/>
          </a:xfrm>
        </p:spPr>
        <p:txBody>
          <a:bodyPr>
            <a:normAutofit/>
          </a:bodyPr>
          <a:lstStyle/>
          <a:p>
            <a:pPr marL="0" indent="0">
              <a:buNone/>
            </a:pPr>
            <a:r>
              <a:rPr lang="en-US" sz="2000" b="1" i="1" dirty="0"/>
              <a:t>OBJECTIVE</a:t>
            </a:r>
          </a:p>
          <a:p>
            <a:pPr marL="0" indent="0">
              <a:buNone/>
            </a:pPr>
            <a:r>
              <a:rPr lang="en-US" sz="2000" i="1" dirty="0"/>
              <a:t>The objective of the Prepare step is to carry out essential activities at the organization, mission and business process, and information system levels of the organization to help prepare the organization to manage its security and privacy risks using the Risk Management Framework. </a:t>
            </a:r>
          </a:p>
          <a:p>
            <a:pPr algn="ctr"/>
            <a:endParaRPr lang="en-US" sz="2000" dirty="0"/>
          </a:p>
          <a:p>
            <a:endParaRPr lang="en-US" sz="2000" dirty="0"/>
          </a:p>
        </p:txBody>
      </p:sp>
    </p:spTree>
    <p:extLst>
      <p:ext uri="{BB962C8B-B14F-4D97-AF65-F5344CB8AC3E}">
        <p14:creationId xmlns:p14="http://schemas.microsoft.com/office/powerpoint/2010/main" val="3620896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88954-E35E-4AE6-86D4-5A0E8E04FB99}"/>
              </a:ext>
            </a:extLst>
          </p:cNvPr>
          <p:cNvSpPr>
            <a:spLocks noGrp="1"/>
          </p:cNvSpPr>
          <p:nvPr>
            <p:ph type="title"/>
          </p:nvPr>
        </p:nvSpPr>
        <p:spPr>
          <a:xfrm>
            <a:off x="777815" y="51730"/>
            <a:ext cx="10515600" cy="1325563"/>
          </a:xfrm>
        </p:spPr>
        <p:txBody>
          <a:bodyPr>
            <a:normAutofit/>
          </a:bodyPr>
          <a:lstStyle/>
          <a:p>
            <a:r>
              <a:rPr lang="en-US" sz="3800" b="0" i="0" dirty="0">
                <a:effectLst/>
                <a:latin typeface="Lato"/>
              </a:rPr>
              <a:t>Domain 1</a:t>
            </a:r>
            <a:endParaRPr lang="en-US" sz="3800" dirty="0"/>
          </a:p>
        </p:txBody>
      </p:sp>
      <p:sp>
        <p:nvSpPr>
          <p:cNvPr id="3" name="Content Placeholder 2">
            <a:extLst>
              <a:ext uri="{FF2B5EF4-FFF2-40B4-BE49-F238E27FC236}">
                <a16:creationId xmlns:a16="http://schemas.microsoft.com/office/drawing/2014/main" id="{08762174-13F4-4182-A0AE-0773F77674F9}"/>
              </a:ext>
            </a:extLst>
          </p:cNvPr>
          <p:cNvSpPr>
            <a:spLocks noGrp="1"/>
          </p:cNvSpPr>
          <p:nvPr>
            <p:ph idx="1"/>
          </p:nvPr>
        </p:nvSpPr>
        <p:spPr>
          <a:xfrm>
            <a:off x="777815" y="1377293"/>
            <a:ext cx="10515600" cy="4911364"/>
          </a:xfrm>
        </p:spPr>
        <p:txBody>
          <a:bodyPr>
            <a:normAutofit lnSpcReduction="10000"/>
          </a:bodyPr>
          <a:lstStyle/>
          <a:p>
            <a:r>
              <a:rPr lang="en-US" i="1" dirty="0">
                <a:solidFill>
                  <a:srgbClr val="0070C0"/>
                </a:solidFill>
                <a:latin typeface="Lato"/>
              </a:rPr>
              <a:t>Session 1	Information Security Risk Management Program</a:t>
            </a:r>
          </a:p>
          <a:p>
            <a:r>
              <a:rPr lang="en-US" i="1" dirty="0">
                <a:solidFill>
                  <a:srgbClr val="0070C0"/>
                </a:solidFill>
                <a:latin typeface="Lato"/>
              </a:rPr>
              <a:t>Session 2	Prepare Stage of RMF</a:t>
            </a:r>
          </a:p>
          <a:p>
            <a:r>
              <a:rPr lang="en-US" i="1" dirty="0">
                <a:solidFill>
                  <a:srgbClr val="0070C0"/>
                </a:solidFill>
                <a:latin typeface="Lato"/>
              </a:rPr>
              <a:t>Session  3	Categorize information System</a:t>
            </a:r>
          </a:p>
          <a:p>
            <a:r>
              <a:rPr lang="en-US" i="1" dirty="0">
                <a:solidFill>
                  <a:srgbClr val="0070C0"/>
                </a:solidFill>
                <a:latin typeface="Lato"/>
              </a:rPr>
              <a:t>Session 4	Selection of Approval of Security Privacy Controls</a:t>
            </a:r>
          </a:p>
          <a:p>
            <a:r>
              <a:rPr lang="en-US" i="1" dirty="0">
                <a:solidFill>
                  <a:srgbClr val="0070C0"/>
                </a:solidFill>
                <a:latin typeface="Lato"/>
              </a:rPr>
              <a:t>Session 5	Implementation of Security Privacy Controls</a:t>
            </a:r>
          </a:p>
          <a:p>
            <a:r>
              <a:rPr lang="en-US" i="1" dirty="0">
                <a:solidFill>
                  <a:srgbClr val="0070C0"/>
                </a:solidFill>
                <a:latin typeface="Lato"/>
              </a:rPr>
              <a:t>Session 6	Assessment / Audit of Security Controls</a:t>
            </a:r>
          </a:p>
          <a:p>
            <a:r>
              <a:rPr lang="en-US" i="1" dirty="0">
                <a:solidFill>
                  <a:srgbClr val="0070C0"/>
                </a:solidFill>
                <a:latin typeface="Lato"/>
              </a:rPr>
              <a:t>Session 7	Authorization / Approval of information System</a:t>
            </a:r>
          </a:p>
          <a:p>
            <a:r>
              <a:rPr lang="en-US" i="1" dirty="0">
                <a:solidFill>
                  <a:srgbClr val="0070C0"/>
                </a:solidFill>
                <a:latin typeface="Lato"/>
              </a:rPr>
              <a:t>Session 8	Continuous Monitoring</a:t>
            </a:r>
          </a:p>
          <a:p>
            <a:r>
              <a:rPr lang="en-US" i="1" dirty="0">
                <a:solidFill>
                  <a:srgbClr val="0070C0"/>
                </a:solidFill>
                <a:latin typeface="Lato"/>
              </a:rPr>
              <a:t>Session 9	Vulnerability Management</a:t>
            </a:r>
          </a:p>
          <a:p>
            <a:r>
              <a:rPr lang="en-US" i="1" dirty="0">
                <a:solidFill>
                  <a:srgbClr val="0070C0"/>
                </a:solidFill>
                <a:latin typeface="Lato"/>
              </a:rPr>
              <a:t>Session 10 Analyzing Scan Results</a:t>
            </a:r>
          </a:p>
          <a:p>
            <a:endParaRPr lang="en-US" sz="2200" dirty="0">
              <a:solidFill>
                <a:srgbClr val="0070C0"/>
              </a:solidFill>
              <a:latin typeface="Lato"/>
            </a:endParaRPr>
          </a:p>
          <a:p>
            <a:endParaRPr lang="en-US" sz="2200" dirty="0">
              <a:solidFill>
                <a:srgbClr val="0070C0"/>
              </a:solidFill>
              <a:latin typeface="Lato"/>
            </a:endParaRPr>
          </a:p>
          <a:p>
            <a:endParaRPr lang="en-US" sz="2200" dirty="0">
              <a:solidFill>
                <a:srgbClr val="0070C0"/>
              </a:solidFill>
            </a:endParaRPr>
          </a:p>
          <a:p>
            <a:endParaRPr lang="en-US" sz="2200" dirty="0">
              <a:solidFill>
                <a:srgbClr val="0070C0"/>
              </a:solidFill>
            </a:endParaRPr>
          </a:p>
        </p:txBody>
      </p:sp>
    </p:spTree>
    <p:extLst>
      <p:ext uri="{BB962C8B-B14F-4D97-AF65-F5344CB8AC3E}">
        <p14:creationId xmlns:p14="http://schemas.microsoft.com/office/powerpoint/2010/main" val="2377316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38200" y="365125"/>
            <a:ext cx="10515600" cy="1325563"/>
          </a:xfrm>
        </p:spPr>
        <p:txBody>
          <a:bodyPr>
            <a:normAutofit/>
          </a:bodyPr>
          <a:lstStyle/>
          <a:p>
            <a:r>
              <a:rPr lang="en-US" sz="3800" i="1" dirty="0">
                <a:latin typeface="Lato"/>
              </a:rPr>
              <a:t>Prepare Stage of  RMF</a:t>
            </a:r>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838200" y="1492370"/>
            <a:ext cx="10515600" cy="4688974"/>
          </a:xfrm>
        </p:spPr>
        <p:txBody>
          <a:bodyPr>
            <a:noAutofit/>
          </a:bodyPr>
          <a:lstStyle/>
          <a:p>
            <a:pPr marL="0" indent="0" algn="ctr">
              <a:buNone/>
            </a:pPr>
            <a:endParaRPr lang="en-US" sz="2000" dirty="0"/>
          </a:p>
          <a:p>
            <a:pPr marL="0" indent="0">
              <a:buNone/>
            </a:pPr>
            <a:r>
              <a:rPr lang="en-US" sz="2000" b="1" i="1" dirty="0"/>
              <a:t>RISK MANAGEMENT ROLES</a:t>
            </a:r>
            <a:endParaRPr lang="en-US" sz="2000" i="1" dirty="0"/>
          </a:p>
          <a:p>
            <a:r>
              <a:rPr lang="en-US" sz="2000" i="1" dirty="0">
                <a:solidFill>
                  <a:srgbClr val="040404"/>
                </a:solidFill>
                <a:latin typeface="Times New Roman" pitchFamily="18" charset="0"/>
                <a:cs typeface="Times New Roman" pitchFamily="18" charset="0"/>
              </a:rPr>
              <a:t>Identify individuals and assign key roles for executing the Risk Management Framework</a:t>
            </a:r>
            <a:endParaRPr lang="en-US" sz="2000" i="1" dirty="0">
              <a:solidFill>
                <a:srgbClr val="FF0000"/>
              </a:solidFill>
              <a:latin typeface="Times New Roman" pitchFamily="18" charset="0"/>
              <a:cs typeface="Times New Roman" pitchFamily="18" charset="0"/>
            </a:endParaRPr>
          </a:p>
          <a:p>
            <a:r>
              <a:rPr lang="en-US" sz="2000" i="1" dirty="0">
                <a:solidFill>
                  <a:srgbClr val="040404"/>
                </a:solidFill>
                <a:latin typeface="Times New Roman" pitchFamily="18" charset="0"/>
                <a:cs typeface="Times New Roman" pitchFamily="18" charset="0"/>
              </a:rPr>
              <a:t>Head of Agency; Chief Information Officer; Senior Agency Official for Privacy.</a:t>
            </a:r>
            <a:endParaRPr lang="en-US" sz="2000" i="1" dirty="0">
              <a:solidFill>
                <a:srgbClr val="1D1D1D"/>
              </a:solidFill>
              <a:latin typeface="Times New Roman" pitchFamily="18" charset="0"/>
              <a:cs typeface="Times New Roman" pitchFamily="18" charset="0"/>
            </a:endParaRPr>
          </a:p>
          <a:p>
            <a:r>
              <a:rPr lang="en-US" sz="2000" i="1" dirty="0">
                <a:solidFill>
                  <a:srgbClr val="1D1D1D"/>
                </a:solidFill>
                <a:latin typeface="Times New Roman" pitchFamily="18" charset="0"/>
                <a:cs typeface="Times New Roman" pitchFamily="18" charset="0"/>
              </a:rPr>
              <a:t>Authorizing Official or Authorizing Official Designated Representative</a:t>
            </a:r>
          </a:p>
          <a:p>
            <a:r>
              <a:rPr lang="en-US" sz="2000" i="1" dirty="0">
                <a:solidFill>
                  <a:srgbClr val="1D1D1D"/>
                </a:solidFill>
                <a:latin typeface="Times New Roman" pitchFamily="18" charset="0"/>
                <a:cs typeface="Times New Roman" pitchFamily="18" charset="0"/>
              </a:rPr>
              <a:t>Information Owner or Steward; </a:t>
            </a:r>
          </a:p>
          <a:p>
            <a:r>
              <a:rPr lang="en-US" sz="2000" i="1" dirty="0">
                <a:solidFill>
                  <a:srgbClr val="1D1D1D"/>
                </a:solidFill>
                <a:latin typeface="Times New Roman" pitchFamily="18" charset="0"/>
                <a:cs typeface="Times New Roman" pitchFamily="18" charset="0"/>
              </a:rPr>
              <a:t>Senior Agency Information Security Officer; </a:t>
            </a:r>
          </a:p>
          <a:p>
            <a:r>
              <a:rPr lang="en-US" sz="2000" i="1" dirty="0">
                <a:solidFill>
                  <a:srgbClr val="1D1D1D"/>
                </a:solidFill>
                <a:latin typeface="Times New Roman" pitchFamily="18" charset="0"/>
                <a:cs typeface="Times New Roman" pitchFamily="18" charset="0"/>
              </a:rPr>
              <a:t>Senior Agency Official for Privacy; </a:t>
            </a:r>
          </a:p>
          <a:p>
            <a:r>
              <a:rPr lang="en-US" sz="2000" i="1" dirty="0">
                <a:solidFill>
                  <a:srgbClr val="1D1D1D"/>
                </a:solidFill>
                <a:latin typeface="Times New Roman" pitchFamily="18" charset="0"/>
                <a:cs typeface="Times New Roman" pitchFamily="18" charset="0"/>
              </a:rPr>
              <a:t>Chief Acquisition Officer.</a:t>
            </a:r>
          </a:p>
          <a:p>
            <a:endParaRPr lang="en-US" sz="2000" dirty="0">
              <a:solidFill>
                <a:srgbClr val="1D1D1D"/>
              </a:solidFill>
              <a:latin typeface="Times New Roman" pitchFamily="18" charset="0"/>
              <a:cs typeface="Times New Roman" pitchFamily="18" charset="0"/>
            </a:endParaRPr>
          </a:p>
          <a:p>
            <a:endParaRPr lang="en-US" sz="2000" dirty="0">
              <a:solidFill>
                <a:srgbClr val="1D1D1D"/>
              </a:solidFill>
              <a:latin typeface="Times New Roman" pitchFamily="18" charset="0"/>
              <a:cs typeface="Times New Roman" pitchFamily="18" charset="0"/>
            </a:endParaRPr>
          </a:p>
          <a:p>
            <a:endParaRPr lang="en-US" sz="2000" dirty="0">
              <a:solidFill>
                <a:srgbClr val="1D1D1D"/>
              </a:solidFill>
              <a:latin typeface="Times New Roman" pitchFamily="18" charset="0"/>
              <a:cs typeface="Times New Roman" pitchFamily="18" charset="0"/>
            </a:endParaRPr>
          </a:p>
          <a:p>
            <a:endParaRPr lang="en-US" sz="2000" dirty="0">
              <a:solidFill>
                <a:srgbClr val="1D1D1D"/>
              </a:solidFill>
              <a:latin typeface="Times New Roman" pitchFamily="18" charset="0"/>
              <a:cs typeface="Times New Roman" pitchFamily="18" charset="0"/>
            </a:endParaRPr>
          </a:p>
          <a:p>
            <a:endParaRPr lang="en-US" sz="2000" dirty="0">
              <a:solidFill>
                <a:srgbClr val="1D1D1D"/>
              </a:solidFill>
              <a:latin typeface="Times New Roman" pitchFamily="18" charset="0"/>
              <a:cs typeface="Times New Roman" pitchFamily="18" charset="0"/>
            </a:endParaRPr>
          </a:p>
          <a:p>
            <a:pPr lvl="8"/>
            <a:r>
              <a:rPr lang="en-US" sz="2000" b="1" dirty="0">
                <a:solidFill>
                  <a:srgbClr val="040404"/>
                </a:solidFill>
                <a:latin typeface="Times New Roman" pitchFamily="18" charset="0"/>
                <a:cs typeface="Times New Roman" pitchFamily="18" charset="0"/>
              </a:rPr>
              <a:t>References</a:t>
            </a:r>
            <a:endParaRPr lang="en-US" sz="2000" dirty="0">
              <a:solidFill>
                <a:srgbClr val="1D1D1D"/>
              </a:solidFill>
              <a:latin typeface="Times New Roman" pitchFamily="18" charset="0"/>
              <a:cs typeface="Times New Roman" pitchFamily="18" charset="0"/>
            </a:endParaRPr>
          </a:p>
          <a:p>
            <a:pPr lvl="8"/>
            <a:r>
              <a:rPr lang="en-US" sz="2000" dirty="0">
                <a:solidFill>
                  <a:srgbClr val="040404"/>
                </a:solidFill>
                <a:latin typeface="Times New Roman" pitchFamily="18" charset="0"/>
                <a:cs typeface="Times New Roman" pitchFamily="18" charset="0"/>
              </a:rPr>
              <a:t>• FIPS 199</a:t>
            </a:r>
          </a:p>
          <a:p>
            <a:pPr lvl="8"/>
            <a:r>
              <a:rPr lang="en-US" sz="2000" dirty="0">
                <a:solidFill>
                  <a:srgbClr val="040404"/>
                </a:solidFill>
                <a:latin typeface="Times New Roman" pitchFamily="18" charset="0"/>
                <a:cs typeface="Times New Roman" pitchFamily="18" charset="0"/>
              </a:rPr>
              <a:t>• NIST SP 800-37 RV2 , 800-30, 800-39</a:t>
            </a:r>
          </a:p>
          <a:p>
            <a:endParaRPr lang="en-US" sz="2000" dirty="0"/>
          </a:p>
        </p:txBody>
      </p:sp>
    </p:spTree>
    <p:extLst>
      <p:ext uri="{BB962C8B-B14F-4D97-AF65-F5344CB8AC3E}">
        <p14:creationId xmlns:p14="http://schemas.microsoft.com/office/powerpoint/2010/main" val="1228220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36F9D0DB-170B-4FFF-B0E2-72B319CEAEA0}"/>
              </a:ext>
            </a:extLst>
          </p:cNvPr>
          <p:cNvGraphicFramePr/>
          <p:nvPr/>
        </p:nvGraphicFramePr>
        <p:xfrm>
          <a:off x="1117599" y="1055226"/>
          <a:ext cx="8403905"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5035120B-000B-B4C5-5193-32B238C58E47}"/>
              </a:ext>
            </a:extLst>
          </p:cNvPr>
          <p:cNvSpPr txBox="1">
            <a:spLocks/>
          </p:cNvSpPr>
          <p:nvPr/>
        </p:nvSpPr>
        <p:spPr>
          <a:xfrm>
            <a:off x="657045" y="252981"/>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solidFill>
                  <a:srgbClr val="0070C0"/>
                </a:solidFill>
              </a:rPr>
              <a:t>Session 3: Categorize Information System</a:t>
            </a:r>
          </a:p>
        </p:txBody>
      </p:sp>
    </p:spTree>
    <p:extLst>
      <p:ext uri="{BB962C8B-B14F-4D97-AF65-F5344CB8AC3E}">
        <p14:creationId xmlns:p14="http://schemas.microsoft.com/office/powerpoint/2010/main" val="3220193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38200" y="365125"/>
            <a:ext cx="10515600" cy="1325563"/>
          </a:xfrm>
        </p:spPr>
        <p:txBody>
          <a:bodyPr>
            <a:normAutofit/>
          </a:bodyPr>
          <a:lstStyle/>
          <a:p>
            <a:r>
              <a:rPr lang="en-US" sz="3800" i="1" dirty="0">
                <a:latin typeface="Lato"/>
              </a:rPr>
              <a:t>Definitions</a:t>
            </a:r>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838200" y="1492370"/>
            <a:ext cx="10515600" cy="4688974"/>
          </a:xfrm>
        </p:spPr>
        <p:txBody>
          <a:bodyPr>
            <a:noAutofit/>
          </a:bodyPr>
          <a:lstStyle/>
          <a:p>
            <a:pPr marL="0" indent="0" algn="ctr">
              <a:buNone/>
            </a:pPr>
            <a:endParaRPr lang="en-US" sz="2000" dirty="0"/>
          </a:p>
          <a:p>
            <a:pPr marL="0" indent="0">
              <a:buNone/>
            </a:pPr>
            <a:r>
              <a:rPr lang="en-US" sz="2000" b="1" i="1" dirty="0"/>
              <a:t>Sensitivity</a:t>
            </a:r>
          </a:p>
          <a:p>
            <a:pPr marL="0" indent="0">
              <a:buNone/>
            </a:pPr>
            <a:r>
              <a:rPr lang="en-US" sz="2000" i="1" dirty="0"/>
              <a:t>A measure of the importance assigned to information by its owner for the purpose of denoting its need for protection</a:t>
            </a:r>
          </a:p>
          <a:p>
            <a:pPr marL="0" indent="0">
              <a:buNone/>
            </a:pPr>
            <a:endParaRPr lang="en-US" sz="2000" i="1" dirty="0"/>
          </a:p>
          <a:p>
            <a:pPr marL="0" indent="0">
              <a:buNone/>
            </a:pPr>
            <a:endParaRPr lang="en-US" sz="2000" i="1" dirty="0"/>
          </a:p>
          <a:p>
            <a:pPr marL="0" indent="0">
              <a:buNone/>
            </a:pPr>
            <a:r>
              <a:rPr lang="en-US" sz="2000" b="1" i="1" dirty="0"/>
              <a:t>Criticality</a:t>
            </a:r>
          </a:p>
          <a:p>
            <a:pPr marL="0" indent="0">
              <a:buNone/>
            </a:pPr>
            <a:r>
              <a:rPr lang="en-US" sz="2000" i="1" dirty="0"/>
              <a:t>A measure of the degree to which an organization depends on the information or information system for the success of a mission or of a business function</a:t>
            </a:r>
            <a:endParaRPr lang="en-US" sz="2000" dirty="0">
              <a:solidFill>
                <a:srgbClr val="1D1D1D"/>
              </a:solidFill>
              <a:latin typeface="Times New Roman" pitchFamily="18" charset="0"/>
              <a:cs typeface="Times New Roman" pitchFamily="18" charset="0"/>
            </a:endParaRPr>
          </a:p>
          <a:p>
            <a:endParaRPr lang="en-US" sz="2000" dirty="0">
              <a:solidFill>
                <a:srgbClr val="1D1D1D"/>
              </a:solidFill>
              <a:latin typeface="Times New Roman" pitchFamily="18" charset="0"/>
              <a:cs typeface="Times New Roman" pitchFamily="18" charset="0"/>
            </a:endParaRPr>
          </a:p>
          <a:p>
            <a:endParaRPr lang="en-US" sz="2000" dirty="0">
              <a:solidFill>
                <a:srgbClr val="1D1D1D"/>
              </a:solidFill>
              <a:latin typeface="Times New Roman" pitchFamily="18" charset="0"/>
              <a:cs typeface="Times New Roman" pitchFamily="18" charset="0"/>
            </a:endParaRPr>
          </a:p>
          <a:p>
            <a:endParaRPr lang="en-US" sz="2000" dirty="0">
              <a:solidFill>
                <a:srgbClr val="1D1D1D"/>
              </a:solidFill>
              <a:latin typeface="Times New Roman" pitchFamily="18" charset="0"/>
              <a:cs typeface="Times New Roman" pitchFamily="18" charset="0"/>
            </a:endParaRPr>
          </a:p>
          <a:p>
            <a:endParaRPr lang="en-US" sz="2000" dirty="0">
              <a:solidFill>
                <a:srgbClr val="1D1D1D"/>
              </a:solidFill>
              <a:latin typeface="Times New Roman" pitchFamily="18" charset="0"/>
              <a:cs typeface="Times New Roman" pitchFamily="18" charset="0"/>
            </a:endParaRPr>
          </a:p>
          <a:p>
            <a:endParaRPr lang="en-US" sz="2000" dirty="0"/>
          </a:p>
        </p:txBody>
      </p:sp>
    </p:spTree>
    <p:extLst>
      <p:ext uri="{BB962C8B-B14F-4D97-AF65-F5344CB8AC3E}">
        <p14:creationId xmlns:p14="http://schemas.microsoft.com/office/powerpoint/2010/main" val="1017338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38200" y="365125"/>
            <a:ext cx="10515600" cy="1325563"/>
          </a:xfrm>
        </p:spPr>
        <p:txBody>
          <a:bodyPr>
            <a:normAutofit/>
          </a:bodyPr>
          <a:lstStyle/>
          <a:p>
            <a:r>
              <a:rPr lang="en-US" sz="3800" i="1" dirty="0">
                <a:latin typeface="Lato"/>
              </a:rPr>
              <a:t>Potential Impact</a:t>
            </a:r>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838200" y="1492370"/>
            <a:ext cx="10515600" cy="4688974"/>
          </a:xfrm>
        </p:spPr>
        <p:txBody>
          <a:bodyPr>
            <a:noAutofit/>
          </a:bodyPr>
          <a:lstStyle/>
          <a:p>
            <a:pPr marL="0" indent="0">
              <a:buNone/>
            </a:pPr>
            <a:endParaRPr lang="en-US" sz="2000" dirty="0"/>
          </a:p>
          <a:p>
            <a:pPr marL="0" indent="0">
              <a:buNone/>
            </a:pPr>
            <a:r>
              <a:rPr lang="en-US" sz="2000" i="1" dirty="0"/>
              <a:t>Determine the potential impact for each Security objective associated with the information type:</a:t>
            </a:r>
          </a:p>
          <a:p>
            <a:pPr marL="0" indent="0">
              <a:buNone/>
            </a:pPr>
            <a:endParaRPr lang="en-US" sz="2000" i="1" dirty="0"/>
          </a:p>
          <a:p>
            <a:pPr marL="0" indent="0">
              <a:buNone/>
            </a:pPr>
            <a:r>
              <a:rPr lang="en-US" sz="2600" i="1" dirty="0"/>
              <a:t>Security Category</a:t>
            </a:r>
          </a:p>
          <a:p>
            <a:pPr marL="0" indent="0">
              <a:buNone/>
            </a:pPr>
            <a:r>
              <a:rPr lang="en-US" sz="2400" i="1" dirty="0"/>
              <a:t>SC </a:t>
            </a:r>
            <a:r>
              <a:rPr lang="en-US" sz="2400" i="1" dirty="0" err="1"/>
              <a:t>infotype</a:t>
            </a:r>
            <a:r>
              <a:rPr lang="en-US" sz="2400" i="1" dirty="0"/>
              <a:t> = {(confidentiality , impact), (integrity , impact), (availability , impact)}</a:t>
            </a:r>
            <a:endParaRPr lang="en-US" sz="2400" dirty="0">
              <a:solidFill>
                <a:srgbClr val="1D1D1D"/>
              </a:solidFill>
              <a:latin typeface="Times New Roman" pitchFamily="18" charset="0"/>
              <a:cs typeface="Times New Roman" pitchFamily="18" charset="0"/>
            </a:endParaRPr>
          </a:p>
          <a:p>
            <a:endParaRPr lang="en-US" sz="2000" dirty="0">
              <a:solidFill>
                <a:srgbClr val="1D1D1D"/>
              </a:solidFill>
              <a:latin typeface="Times New Roman" pitchFamily="18" charset="0"/>
              <a:cs typeface="Times New Roman" pitchFamily="18" charset="0"/>
            </a:endParaRPr>
          </a:p>
          <a:p>
            <a:endParaRPr lang="en-US" sz="2000" dirty="0">
              <a:solidFill>
                <a:srgbClr val="1D1D1D"/>
              </a:solidFill>
              <a:latin typeface="Times New Roman" pitchFamily="18" charset="0"/>
              <a:cs typeface="Times New Roman" pitchFamily="18" charset="0"/>
            </a:endParaRPr>
          </a:p>
          <a:p>
            <a:endParaRPr lang="en-US" sz="2000" dirty="0"/>
          </a:p>
        </p:txBody>
      </p:sp>
    </p:spTree>
    <p:extLst>
      <p:ext uri="{BB962C8B-B14F-4D97-AF65-F5344CB8AC3E}">
        <p14:creationId xmlns:p14="http://schemas.microsoft.com/office/powerpoint/2010/main" val="2336618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38200" y="365125"/>
            <a:ext cx="10515600" cy="1325563"/>
          </a:xfrm>
        </p:spPr>
        <p:txBody>
          <a:bodyPr>
            <a:normAutofit/>
          </a:bodyPr>
          <a:lstStyle/>
          <a:p>
            <a:r>
              <a:rPr lang="en-US" sz="3800" i="1" dirty="0">
                <a:latin typeface="Lato"/>
              </a:rPr>
              <a:t>Potential Impact Example</a:t>
            </a:r>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838200" y="1492370"/>
            <a:ext cx="10626306" cy="4688974"/>
          </a:xfrm>
        </p:spPr>
        <p:txBody>
          <a:bodyPr>
            <a:noAutofit/>
          </a:bodyPr>
          <a:lstStyle/>
          <a:p>
            <a:pPr marL="0" indent="0">
              <a:buNone/>
            </a:pPr>
            <a:endParaRPr lang="en-US" sz="2000" i="1" dirty="0"/>
          </a:p>
          <a:p>
            <a:pPr marL="0" indent="0">
              <a:buNone/>
            </a:pPr>
            <a:r>
              <a:rPr lang="en-US" sz="2000" i="1" dirty="0"/>
              <a:t>An organization managing public information on its web server determines that there is </a:t>
            </a:r>
            <a:r>
              <a:rPr lang="en-US" sz="2000" i="1" dirty="0">
                <a:solidFill>
                  <a:srgbClr val="FF0000"/>
                </a:solidFill>
              </a:rPr>
              <a:t>no</a:t>
            </a:r>
          </a:p>
          <a:p>
            <a:pPr marL="0" indent="0">
              <a:buNone/>
            </a:pPr>
            <a:r>
              <a:rPr lang="en-US" sz="2000" i="1" dirty="0">
                <a:solidFill>
                  <a:srgbClr val="FF0000"/>
                </a:solidFill>
              </a:rPr>
              <a:t>potential impact from a loss of confidentiality </a:t>
            </a:r>
            <a:r>
              <a:rPr lang="en-US" sz="2000" i="1" dirty="0"/>
              <a:t>, </a:t>
            </a:r>
            <a:r>
              <a:rPr lang="en-US" sz="2000" i="1" dirty="0">
                <a:solidFill>
                  <a:srgbClr val="FF0000"/>
                </a:solidFill>
              </a:rPr>
              <a:t>a moderate potential impact from a loss of</a:t>
            </a:r>
          </a:p>
          <a:p>
            <a:pPr marL="0" indent="0">
              <a:buNone/>
            </a:pPr>
            <a:r>
              <a:rPr lang="en-US" sz="2000" i="1" dirty="0">
                <a:solidFill>
                  <a:srgbClr val="FF0000"/>
                </a:solidFill>
              </a:rPr>
              <a:t>integrity</a:t>
            </a:r>
            <a:r>
              <a:rPr lang="en-US" sz="2000" i="1" dirty="0"/>
              <a:t> , and a </a:t>
            </a:r>
            <a:r>
              <a:rPr lang="en-US" sz="2000" i="1" dirty="0">
                <a:solidFill>
                  <a:srgbClr val="FF0000"/>
                </a:solidFill>
              </a:rPr>
              <a:t>moderate potential impact from a loss of availability</a:t>
            </a:r>
            <a:r>
              <a:rPr lang="en-US" sz="2000" i="1" dirty="0"/>
              <a:t>.</a:t>
            </a:r>
          </a:p>
          <a:p>
            <a:pPr marL="0" indent="0">
              <a:buNone/>
            </a:pPr>
            <a:r>
              <a:rPr lang="en-US" sz="2000" i="1" dirty="0"/>
              <a:t>The resulting security category, SC , of this information type is expressed as</a:t>
            </a:r>
          </a:p>
          <a:p>
            <a:pPr marL="0" indent="0">
              <a:buNone/>
            </a:pPr>
            <a:endParaRPr lang="en-US" sz="2000" i="1" dirty="0"/>
          </a:p>
          <a:p>
            <a:pPr marL="0" indent="0">
              <a:buNone/>
            </a:pPr>
            <a:r>
              <a:rPr lang="en-US" sz="2600" i="1" dirty="0"/>
              <a:t>Sc-public information = {(confidentiality , L)),( integrity , M ), (availability , M)}</a:t>
            </a:r>
          </a:p>
          <a:p>
            <a:pPr marL="0" indent="0">
              <a:buNone/>
            </a:pPr>
            <a:endParaRPr lang="en-US" sz="2600" i="1" dirty="0">
              <a:solidFill>
                <a:srgbClr val="1D1D1D"/>
              </a:solidFill>
              <a:latin typeface="Times New Roman" pitchFamily="18" charset="0"/>
              <a:cs typeface="Times New Roman" pitchFamily="18" charset="0"/>
            </a:endParaRPr>
          </a:p>
          <a:p>
            <a:pPr marL="0" indent="0">
              <a:buNone/>
            </a:pPr>
            <a:r>
              <a:rPr lang="en-US" sz="2600" i="1" dirty="0">
                <a:solidFill>
                  <a:srgbClr val="1D1D1D"/>
                </a:solidFill>
                <a:latin typeface="Times New Roman" pitchFamily="18" charset="0"/>
                <a:cs typeface="Times New Roman" pitchFamily="18" charset="0"/>
              </a:rPr>
              <a:t>High Water Mark</a:t>
            </a:r>
          </a:p>
          <a:p>
            <a:pPr marL="0" indent="0">
              <a:buNone/>
            </a:pPr>
            <a:r>
              <a:rPr lang="en-US" sz="2600" i="1" dirty="0">
                <a:solidFill>
                  <a:srgbClr val="1D1D1D"/>
                </a:solidFill>
                <a:latin typeface="Times New Roman" pitchFamily="18" charset="0"/>
                <a:cs typeface="Times New Roman" pitchFamily="18" charset="0"/>
              </a:rPr>
              <a:t>Overall Information System Impact: </a:t>
            </a:r>
            <a:r>
              <a:rPr lang="en-US" sz="2600" b="1" i="1" dirty="0">
                <a:solidFill>
                  <a:srgbClr val="FF0000"/>
                </a:solidFill>
                <a:latin typeface="Times New Roman" pitchFamily="18" charset="0"/>
                <a:cs typeface="Times New Roman" pitchFamily="18" charset="0"/>
              </a:rPr>
              <a:t>MODERATE</a:t>
            </a:r>
            <a:endParaRPr lang="en-US" sz="2000" b="1" dirty="0">
              <a:solidFill>
                <a:srgbClr val="FF0000"/>
              </a:solidFill>
            </a:endParaRPr>
          </a:p>
        </p:txBody>
      </p:sp>
    </p:spTree>
    <p:extLst>
      <p:ext uri="{BB962C8B-B14F-4D97-AF65-F5344CB8AC3E}">
        <p14:creationId xmlns:p14="http://schemas.microsoft.com/office/powerpoint/2010/main" val="4191667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38200" y="106423"/>
            <a:ext cx="10515600" cy="1101276"/>
          </a:xfrm>
        </p:spPr>
        <p:txBody>
          <a:bodyPr>
            <a:normAutofit/>
          </a:bodyPr>
          <a:lstStyle/>
          <a:p>
            <a:r>
              <a:rPr lang="en-US" sz="3800" i="1" dirty="0">
                <a:latin typeface="Lato"/>
              </a:rPr>
              <a:t>System Security Plan (SSP)</a:t>
            </a:r>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838200" y="1207698"/>
            <a:ext cx="10626306" cy="5451893"/>
          </a:xfrm>
        </p:spPr>
        <p:txBody>
          <a:bodyPr>
            <a:noAutofit/>
          </a:bodyPr>
          <a:lstStyle/>
          <a:p>
            <a:pPr marL="0" indent="0">
              <a:buNone/>
            </a:pPr>
            <a:r>
              <a:rPr lang="en-US" sz="2000" b="1" i="1" dirty="0">
                <a:solidFill>
                  <a:srgbClr val="FF0000"/>
                </a:solidFill>
              </a:rPr>
              <a:t>The system security plan </a:t>
            </a:r>
            <a:r>
              <a:rPr lang="en-US" sz="2000" i="1" dirty="0"/>
              <a:t>describes the system components that are included within the system, the environment in which the system operates, how the security requirements are implemented, and the relationships with or connections to other systems. System Owner is responsible for the plan , but it can be delegated to the ISSO</a:t>
            </a:r>
          </a:p>
          <a:p>
            <a:pPr marL="0" indent="0">
              <a:buNone/>
            </a:pPr>
            <a:endParaRPr lang="en-US" sz="2000" i="1" dirty="0"/>
          </a:p>
          <a:p>
            <a:pPr marL="0" indent="0">
              <a:buNone/>
            </a:pPr>
            <a:r>
              <a:rPr lang="en-US" sz="2000" b="1" i="1" dirty="0">
                <a:solidFill>
                  <a:srgbClr val="FF0000"/>
                </a:solidFill>
              </a:rPr>
              <a:t>Plan Initiation: </a:t>
            </a:r>
            <a:r>
              <a:rPr lang="en-US" sz="2000" i="1" dirty="0"/>
              <a:t>Initiated during the RMF Step 2 and updated throughout the systems life cycle and subsequent RMF steps.</a:t>
            </a:r>
          </a:p>
          <a:p>
            <a:pPr marL="0" indent="0">
              <a:buNone/>
            </a:pPr>
            <a:endParaRPr lang="en-US" sz="2000" i="1" dirty="0"/>
          </a:p>
          <a:p>
            <a:pPr marL="0" indent="0">
              <a:buNone/>
            </a:pPr>
            <a:r>
              <a:rPr lang="en-US" sz="2000" b="1" i="1" dirty="0">
                <a:solidFill>
                  <a:srgbClr val="FF0000"/>
                </a:solidFill>
              </a:rPr>
              <a:t>Plan Maintenance: </a:t>
            </a:r>
            <a:r>
              <a:rPr lang="en-US" sz="2000" i="1" dirty="0"/>
              <a:t>The Security Plan is a living document and should be kept up to date. It should be reviewed annually at a minimum and should be aligned with organizational policy revisions and change management processes.</a:t>
            </a:r>
          </a:p>
          <a:p>
            <a:pPr marL="0" indent="0">
              <a:buNone/>
            </a:pPr>
            <a:endParaRPr lang="en-US" sz="2000" i="1" dirty="0"/>
          </a:p>
          <a:p>
            <a:pPr marL="0" indent="0">
              <a:buNone/>
            </a:pPr>
            <a:r>
              <a:rPr lang="en-US" sz="2000" b="1" i="1" dirty="0">
                <a:solidFill>
                  <a:srgbClr val="FF0000"/>
                </a:solidFill>
              </a:rPr>
              <a:t>Plan Security: </a:t>
            </a:r>
            <a:r>
              <a:rPr lang="en-US" sz="2000" i="1" dirty="0"/>
              <a:t>Since the SSP documents the security specification of the system , the plan should be safeguarded and given the appropriate classification.</a:t>
            </a:r>
          </a:p>
          <a:p>
            <a:pPr marL="0" indent="0">
              <a:buNone/>
            </a:pPr>
            <a:endParaRPr lang="en-US" sz="2000" i="1" dirty="0"/>
          </a:p>
          <a:p>
            <a:pPr marL="0" indent="0">
              <a:buNone/>
            </a:pPr>
            <a:r>
              <a:rPr lang="en-US" sz="2000" b="1" i="1" dirty="0">
                <a:solidFill>
                  <a:srgbClr val="FF0000"/>
                </a:solidFill>
              </a:rPr>
              <a:t>System Type: General Support system, Major application and Minor application</a:t>
            </a:r>
          </a:p>
          <a:p>
            <a:pPr marL="0" indent="0">
              <a:buNone/>
            </a:pPr>
            <a:endParaRPr lang="en-US" sz="2000" i="1" dirty="0"/>
          </a:p>
          <a:p>
            <a:pPr marL="0" indent="0">
              <a:buNone/>
            </a:pPr>
            <a:endParaRPr lang="en-US" sz="2000" i="1" dirty="0"/>
          </a:p>
          <a:p>
            <a:pPr marL="0" indent="0">
              <a:buNone/>
            </a:pPr>
            <a:endParaRPr lang="en-US" sz="2000" i="1" dirty="0">
              <a:solidFill>
                <a:srgbClr val="1D1D1D"/>
              </a:solidFill>
              <a:latin typeface="Times New Roman" pitchFamily="18" charset="0"/>
              <a:cs typeface="Times New Roman" pitchFamily="18" charset="0"/>
            </a:endParaRPr>
          </a:p>
          <a:p>
            <a:pPr marL="0" indent="0">
              <a:buNone/>
            </a:pPr>
            <a:endParaRPr lang="en-US" sz="2000" dirty="0">
              <a:solidFill>
                <a:srgbClr val="1D1D1D"/>
              </a:solidFill>
              <a:latin typeface="Times New Roman" pitchFamily="18" charset="0"/>
              <a:cs typeface="Times New Roman" pitchFamily="18" charset="0"/>
            </a:endParaRPr>
          </a:p>
          <a:p>
            <a:endParaRPr lang="en-US" sz="2000" dirty="0"/>
          </a:p>
        </p:txBody>
      </p:sp>
    </p:spTree>
    <p:extLst>
      <p:ext uri="{BB962C8B-B14F-4D97-AF65-F5344CB8AC3E}">
        <p14:creationId xmlns:p14="http://schemas.microsoft.com/office/powerpoint/2010/main" val="3976926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93553" y="63201"/>
            <a:ext cx="10515600" cy="1325563"/>
          </a:xfrm>
        </p:spPr>
        <p:txBody>
          <a:bodyPr>
            <a:normAutofit/>
          </a:bodyPr>
          <a:lstStyle/>
          <a:p>
            <a:r>
              <a:rPr lang="en-US" sz="3800" i="1" dirty="0">
                <a:latin typeface="Lato"/>
              </a:rPr>
              <a:t>System Security Plan Components</a:t>
            </a:r>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838200" y="1259457"/>
            <a:ext cx="11083506" cy="4809744"/>
          </a:xfrm>
        </p:spPr>
        <p:txBody>
          <a:bodyPr>
            <a:noAutofit/>
          </a:bodyPr>
          <a:lstStyle/>
          <a:p>
            <a:pPr marL="0" indent="0">
              <a:buNone/>
            </a:pPr>
            <a:r>
              <a:rPr lang="en-US" sz="2000" b="1" i="1" dirty="0">
                <a:solidFill>
                  <a:srgbClr val="1D1D1D"/>
                </a:solidFill>
                <a:latin typeface="Times New Roman" pitchFamily="18" charset="0"/>
                <a:cs typeface="Times New Roman" pitchFamily="18" charset="0"/>
              </a:rPr>
              <a:t>1. General Information </a:t>
            </a:r>
            <a:r>
              <a:rPr lang="en-US" sz="2000" i="1" dirty="0">
                <a:solidFill>
                  <a:srgbClr val="1D1D1D"/>
                </a:solidFill>
                <a:latin typeface="Times New Roman" pitchFamily="18" charset="0"/>
                <a:cs typeface="Times New Roman" pitchFamily="18" charset="0"/>
              </a:rPr>
              <a:t>– System Description</a:t>
            </a:r>
            <a:endParaRPr lang="en-US" sz="2000" i="1" dirty="0"/>
          </a:p>
          <a:p>
            <a:pPr marL="0" indent="0">
              <a:buNone/>
            </a:pPr>
            <a:r>
              <a:rPr lang="en-US" sz="2000" b="1" i="1" dirty="0">
                <a:solidFill>
                  <a:srgbClr val="1D1D1D"/>
                </a:solidFill>
                <a:latin typeface="Times New Roman" pitchFamily="18" charset="0"/>
                <a:cs typeface="Times New Roman" pitchFamily="18" charset="0"/>
              </a:rPr>
              <a:t>2. Boundary </a:t>
            </a:r>
            <a:r>
              <a:rPr lang="en-US" sz="2000" i="1" dirty="0">
                <a:solidFill>
                  <a:srgbClr val="1D1D1D"/>
                </a:solidFill>
                <a:latin typeface="Times New Roman" pitchFamily="18" charset="0"/>
                <a:cs typeface="Times New Roman" pitchFamily="18" charset="0"/>
              </a:rPr>
              <a:t>– Hardware and Software Inventory</a:t>
            </a:r>
          </a:p>
          <a:p>
            <a:pPr marL="0" indent="0">
              <a:buNone/>
            </a:pPr>
            <a:r>
              <a:rPr lang="en-US" sz="2000" b="1" i="1" dirty="0">
                <a:solidFill>
                  <a:srgbClr val="1D1D1D"/>
                </a:solidFill>
                <a:latin typeface="Times New Roman" pitchFamily="18" charset="0"/>
                <a:cs typeface="Times New Roman" pitchFamily="18" charset="0"/>
              </a:rPr>
              <a:t>3. Security Category </a:t>
            </a:r>
            <a:r>
              <a:rPr lang="en-US" sz="2000" i="1" dirty="0">
                <a:solidFill>
                  <a:srgbClr val="1D1D1D"/>
                </a:solidFill>
                <a:latin typeface="Times New Roman" pitchFamily="18" charset="0"/>
                <a:cs typeface="Times New Roman" pitchFamily="18" charset="0"/>
              </a:rPr>
              <a:t>– System security category, Privacy Threshold Analysis, Privacy Impact Assessment</a:t>
            </a:r>
          </a:p>
          <a:p>
            <a:pPr marL="0" indent="0">
              <a:buNone/>
            </a:pPr>
            <a:r>
              <a:rPr lang="en-US" sz="2000" b="1" i="1" dirty="0">
                <a:solidFill>
                  <a:srgbClr val="1D1D1D"/>
                </a:solidFill>
                <a:latin typeface="Times New Roman" pitchFamily="18" charset="0"/>
                <a:cs typeface="Times New Roman" pitchFamily="18" charset="0"/>
              </a:rPr>
              <a:t>4. Risk Assessment </a:t>
            </a:r>
            <a:r>
              <a:rPr lang="en-US" sz="2000" i="1" dirty="0">
                <a:solidFill>
                  <a:srgbClr val="1D1D1D"/>
                </a:solidFill>
                <a:latin typeface="Times New Roman" pitchFamily="18" charset="0"/>
                <a:cs typeface="Times New Roman" pitchFamily="18" charset="0"/>
              </a:rPr>
              <a:t>– Conduct all steps of risk assessment </a:t>
            </a:r>
            <a:r>
              <a:rPr lang="en-US" sz="2000" b="1" i="1" dirty="0">
                <a:solidFill>
                  <a:srgbClr val="FF0000"/>
                </a:solidFill>
                <a:latin typeface="Times New Roman" pitchFamily="18" charset="0"/>
                <a:cs typeface="Times New Roman" pitchFamily="18" charset="0"/>
              </a:rPr>
              <a:t>(Prepare, Conduct, Communicate, Maintain)</a:t>
            </a:r>
          </a:p>
          <a:p>
            <a:pPr marL="0" indent="0">
              <a:buNone/>
            </a:pPr>
            <a:r>
              <a:rPr lang="en-US" sz="2000" b="1" i="1" dirty="0">
                <a:solidFill>
                  <a:srgbClr val="1D1D1D"/>
                </a:solidFill>
                <a:latin typeface="Times New Roman" pitchFamily="18" charset="0"/>
                <a:cs typeface="Times New Roman" pitchFamily="18" charset="0"/>
              </a:rPr>
              <a:t>5. Controls </a:t>
            </a:r>
            <a:r>
              <a:rPr lang="en-US" sz="2000" i="1" dirty="0">
                <a:solidFill>
                  <a:srgbClr val="1D1D1D"/>
                </a:solidFill>
                <a:latin typeface="Times New Roman" pitchFamily="18" charset="0"/>
                <a:cs typeface="Times New Roman" pitchFamily="18" charset="0"/>
              </a:rPr>
              <a:t>– Allocated controls </a:t>
            </a:r>
            <a:r>
              <a:rPr lang="en-US" sz="2000" i="1" dirty="0" err="1">
                <a:solidFill>
                  <a:srgbClr val="1D1D1D"/>
                </a:solidFill>
                <a:latin typeface="Times New Roman" pitchFamily="18" charset="0"/>
                <a:cs typeface="Times New Roman" pitchFamily="18" charset="0"/>
              </a:rPr>
              <a:t>i.e</a:t>
            </a:r>
            <a:r>
              <a:rPr lang="en-US" sz="2000" i="1" dirty="0">
                <a:solidFill>
                  <a:srgbClr val="1D1D1D"/>
                </a:solidFill>
                <a:latin typeface="Times New Roman" pitchFamily="18" charset="0"/>
                <a:cs typeface="Times New Roman" pitchFamily="18" charset="0"/>
              </a:rPr>
              <a:t> Rev 5 controls (394)</a:t>
            </a:r>
          </a:p>
          <a:p>
            <a:pPr marL="0" indent="0">
              <a:buNone/>
            </a:pPr>
            <a:r>
              <a:rPr lang="en-US" sz="2000" b="1" i="1" dirty="0">
                <a:solidFill>
                  <a:srgbClr val="1D1D1D"/>
                </a:solidFill>
                <a:latin typeface="Times New Roman" pitchFamily="18" charset="0"/>
                <a:cs typeface="Times New Roman" pitchFamily="18" charset="0"/>
              </a:rPr>
              <a:t>6. </a:t>
            </a:r>
            <a:r>
              <a:rPr lang="en-US" sz="2000" b="1" i="1" dirty="0">
                <a:solidFill>
                  <a:srgbClr val="FF0000"/>
                </a:solidFill>
                <a:latin typeface="Times New Roman" pitchFamily="18" charset="0"/>
                <a:cs typeface="Times New Roman" pitchFamily="18" charset="0"/>
              </a:rPr>
              <a:t>SAP/SAR </a:t>
            </a:r>
            <a:r>
              <a:rPr lang="en-US" sz="2000" i="1" dirty="0">
                <a:solidFill>
                  <a:srgbClr val="1D1D1D"/>
                </a:solidFill>
                <a:latin typeface="Times New Roman" pitchFamily="18" charset="0"/>
                <a:cs typeface="Times New Roman" pitchFamily="18" charset="0"/>
              </a:rPr>
              <a:t>– Security Assessment Plan, Security Assessment Report</a:t>
            </a:r>
          </a:p>
          <a:p>
            <a:pPr marL="0" indent="0">
              <a:buNone/>
            </a:pPr>
            <a:r>
              <a:rPr lang="en-US" sz="2000" b="1" i="1" dirty="0">
                <a:solidFill>
                  <a:srgbClr val="1D1D1D"/>
                </a:solidFill>
                <a:latin typeface="Times New Roman" pitchFamily="18" charset="0"/>
                <a:cs typeface="Times New Roman" pitchFamily="18" charset="0"/>
              </a:rPr>
              <a:t>7. </a:t>
            </a:r>
            <a:r>
              <a:rPr lang="en-US" sz="2000" b="1" i="1" dirty="0">
                <a:solidFill>
                  <a:srgbClr val="FF0000"/>
                </a:solidFill>
                <a:latin typeface="Times New Roman" pitchFamily="18" charset="0"/>
                <a:cs typeface="Times New Roman" pitchFamily="18" charset="0"/>
              </a:rPr>
              <a:t>POA&amp;M / RBD </a:t>
            </a:r>
            <a:r>
              <a:rPr lang="en-US" sz="2000" i="1" dirty="0">
                <a:latin typeface="Times New Roman" pitchFamily="18" charset="0"/>
                <a:cs typeface="Times New Roman" pitchFamily="18" charset="0"/>
              </a:rPr>
              <a:t>– Plan of actions and Milestone, Risk Based Decision</a:t>
            </a:r>
            <a:endParaRPr lang="en-US" sz="2000" i="1" dirty="0">
              <a:solidFill>
                <a:srgbClr val="FF0000"/>
              </a:solidFill>
              <a:latin typeface="Times New Roman" pitchFamily="18" charset="0"/>
              <a:cs typeface="Times New Roman" pitchFamily="18" charset="0"/>
            </a:endParaRPr>
          </a:p>
          <a:p>
            <a:pPr marL="0" indent="0">
              <a:buNone/>
            </a:pPr>
            <a:r>
              <a:rPr lang="en-US" sz="2000" b="1" i="1" dirty="0">
                <a:solidFill>
                  <a:srgbClr val="1D1D1D"/>
                </a:solidFill>
                <a:latin typeface="Times New Roman" pitchFamily="18" charset="0"/>
                <a:cs typeface="Times New Roman" pitchFamily="18" charset="0"/>
              </a:rPr>
              <a:t>8. </a:t>
            </a:r>
            <a:r>
              <a:rPr lang="en-US" sz="2000" b="1" i="1" dirty="0">
                <a:solidFill>
                  <a:srgbClr val="FF0000"/>
                </a:solidFill>
                <a:latin typeface="Times New Roman" pitchFamily="18" charset="0"/>
                <a:cs typeface="Times New Roman" pitchFamily="18" charset="0"/>
              </a:rPr>
              <a:t>Diagrams/CP</a:t>
            </a:r>
            <a:r>
              <a:rPr lang="en-US" sz="2000" b="1" i="1" dirty="0">
                <a:latin typeface="Times New Roman" pitchFamily="18" charset="0"/>
                <a:cs typeface="Times New Roman" pitchFamily="18" charset="0"/>
              </a:rPr>
              <a:t>-  </a:t>
            </a:r>
            <a:r>
              <a:rPr lang="en-US" sz="2000" i="1" dirty="0">
                <a:latin typeface="Times New Roman" pitchFamily="18" charset="0"/>
                <a:cs typeface="Times New Roman" pitchFamily="18" charset="0"/>
              </a:rPr>
              <a:t>Boundary Diagram, Network Architecture, Contingency Plan</a:t>
            </a:r>
          </a:p>
          <a:p>
            <a:pPr marL="0" indent="0">
              <a:buNone/>
            </a:pPr>
            <a:r>
              <a:rPr lang="en-US" sz="2000" b="1" i="1" dirty="0">
                <a:solidFill>
                  <a:srgbClr val="1D1D1D"/>
                </a:solidFill>
                <a:latin typeface="Times New Roman" pitchFamily="18" charset="0"/>
                <a:cs typeface="Times New Roman" pitchFamily="18" charset="0"/>
              </a:rPr>
              <a:t>9. Authorization </a:t>
            </a:r>
            <a:r>
              <a:rPr lang="en-US" sz="2000" i="1" dirty="0">
                <a:solidFill>
                  <a:srgbClr val="1D1D1D"/>
                </a:solidFill>
                <a:latin typeface="Times New Roman" pitchFamily="18" charset="0"/>
                <a:cs typeface="Times New Roman" pitchFamily="18" charset="0"/>
              </a:rPr>
              <a:t>– Authorization conditions, renewed every 3 years</a:t>
            </a:r>
          </a:p>
          <a:p>
            <a:pPr marL="0" indent="0">
              <a:buNone/>
            </a:pPr>
            <a:r>
              <a:rPr lang="en-US" sz="2000" b="1" i="1" dirty="0">
                <a:solidFill>
                  <a:srgbClr val="1D1D1D"/>
                </a:solidFill>
                <a:latin typeface="Times New Roman" pitchFamily="18" charset="0"/>
                <a:cs typeface="Times New Roman" pitchFamily="18" charset="0"/>
              </a:rPr>
              <a:t>10. Monitor </a:t>
            </a:r>
            <a:r>
              <a:rPr lang="en-US" sz="2000" i="1" dirty="0">
                <a:solidFill>
                  <a:srgbClr val="1D1D1D"/>
                </a:solidFill>
                <a:latin typeface="Times New Roman" pitchFamily="18" charset="0"/>
                <a:cs typeface="Times New Roman" pitchFamily="18" charset="0"/>
              </a:rPr>
              <a:t>– Continuous Monitoring</a:t>
            </a:r>
          </a:p>
          <a:p>
            <a:pPr marL="0" indent="0">
              <a:buNone/>
            </a:pPr>
            <a:r>
              <a:rPr lang="en-US" sz="2000" b="1" i="1" dirty="0">
                <a:solidFill>
                  <a:srgbClr val="1D1D1D"/>
                </a:solidFill>
                <a:latin typeface="Times New Roman" pitchFamily="18" charset="0"/>
                <a:cs typeface="Times New Roman" pitchFamily="18" charset="0"/>
              </a:rPr>
              <a:t>11. Supporting Documents</a:t>
            </a:r>
          </a:p>
          <a:p>
            <a:pPr marL="0" indent="0">
              <a:buNone/>
            </a:pPr>
            <a:r>
              <a:rPr lang="en-US" sz="2000" b="1" i="1" dirty="0">
                <a:solidFill>
                  <a:srgbClr val="1D1D1D"/>
                </a:solidFill>
                <a:latin typeface="Times New Roman" pitchFamily="18" charset="0"/>
                <a:cs typeface="Times New Roman" pitchFamily="18" charset="0"/>
              </a:rPr>
              <a:t>12. Decommission</a:t>
            </a:r>
          </a:p>
          <a:p>
            <a:pPr marL="0" indent="0">
              <a:buNone/>
            </a:pPr>
            <a:endParaRPr lang="en-US" sz="2000" i="1" dirty="0">
              <a:solidFill>
                <a:srgbClr val="1D1D1D"/>
              </a:solidFill>
              <a:latin typeface="Times New Roman" pitchFamily="18" charset="0"/>
              <a:cs typeface="Times New Roman" pitchFamily="18" charset="0"/>
            </a:endParaRPr>
          </a:p>
          <a:p>
            <a:pPr marL="0" indent="0">
              <a:buNone/>
            </a:pPr>
            <a:endParaRPr lang="en-US" sz="2000" dirty="0">
              <a:solidFill>
                <a:srgbClr val="1D1D1D"/>
              </a:solidFill>
              <a:latin typeface="Times New Roman" pitchFamily="18" charset="0"/>
              <a:cs typeface="Times New Roman" pitchFamily="18" charset="0"/>
            </a:endParaRPr>
          </a:p>
          <a:p>
            <a:endParaRPr lang="en-US" sz="2000" dirty="0"/>
          </a:p>
        </p:txBody>
      </p:sp>
    </p:spTree>
    <p:extLst>
      <p:ext uri="{BB962C8B-B14F-4D97-AF65-F5344CB8AC3E}">
        <p14:creationId xmlns:p14="http://schemas.microsoft.com/office/powerpoint/2010/main" val="2697502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93553" y="63201"/>
            <a:ext cx="10515600" cy="1325563"/>
          </a:xfrm>
        </p:spPr>
        <p:txBody>
          <a:bodyPr>
            <a:normAutofit/>
          </a:bodyPr>
          <a:lstStyle/>
          <a:p>
            <a:r>
              <a:rPr lang="en-US" sz="3800" i="1" dirty="0">
                <a:latin typeface="Lato"/>
              </a:rPr>
              <a:t>System Security Plan Summary</a:t>
            </a:r>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782847" y="1492370"/>
            <a:ext cx="11083506" cy="4809744"/>
          </a:xfrm>
        </p:spPr>
        <p:txBody>
          <a:bodyPr>
            <a:noAutofit/>
          </a:bodyPr>
          <a:lstStyle/>
          <a:p>
            <a:pPr marL="0" indent="0">
              <a:buNone/>
            </a:pPr>
            <a:r>
              <a:rPr lang="en-US" sz="2000" i="1" dirty="0">
                <a:solidFill>
                  <a:srgbClr val="1D1D1D"/>
                </a:solidFill>
                <a:latin typeface="Times New Roman" pitchFamily="18" charset="0"/>
                <a:cs typeface="Times New Roman" pitchFamily="18" charset="0"/>
              </a:rPr>
              <a:t>Security categorization requires an in-depth analysis of the organization s mission and business processes to identify the types of information that will be processed , stored , or transmitted by the information systems.</a:t>
            </a:r>
          </a:p>
          <a:p>
            <a:pPr marL="0" indent="0">
              <a:buNone/>
            </a:pPr>
            <a:endParaRPr lang="en-US" sz="2000" i="1" dirty="0">
              <a:solidFill>
                <a:srgbClr val="1D1D1D"/>
              </a:solidFill>
              <a:latin typeface="Times New Roman" pitchFamily="18" charset="0"/>
              <a:cs typeface="Times New Roman" pitchFamily="18" charset="0"/>
            </a:endParaRPr>
          </a:p>
          <a:p>
            <a:pPr marL="0" indent="0">
              <a:buNone/>
            </a:pPr>
            <a:r>
              <a:rPr lang="en-US" sz="2000" i="1" dirty="0">
                <a:solidFill>
                  <a:srgbClr val="1D1D1D"/>
                </a:solidFill>
                <a:latin typeface="Times New Roman" pitchFamily="18" charset="0"/>
                <a:cs typeface="Times New Roman" pitchFamily="18" charset="0"/>
              </a:rPr>
              <a:t>Security categorization also provides the information needed for the succeeding steps in the Risk</a:t>
            </a:r>
          </a:p>
          <a:p>
            <a:pPr marL="0" indent="0">
              <a:buNone/>
            </a:pPr>
            <a:r>
              <a:rPr lang="en-US" sz="2000" i="1" dirty="0">
                <a:solidFill>
                  <a:srgbClr val="1D1D1D"/>
                </a:solidFill>
                <a:latin typeface="Times New Roman" pitchFamily="18" charset="0"/>
                <a:cs typeface="Times New Roman" pitchFamily="18" charset="0"/>
              </a:rPr>
              <a:t>Management Framework</a:t>
            </a:r>
          </a:p>
          <a:p>
            <a:pPr marL="0" indent="0">
              <a:buNone/>
            </a:pPr>
            <a:endParaRPr lang="en-US" sz="2000" dirty="0">
              <a:solidFill>
                <a:srgbClr val="1D1D1D"/>
              </a:solidFill>
              <a:latin typeface="Times New Roman" pitchFamily="18" charset="0"/>
              <a:cs typeface="Times New Roman" pitchFamily="18" charset="0"/>
            </a:endParaRPr>
          </a:p>
          <a:p>
            <a:endParaRPr lang="en-US" sz="2000" dirty="0"/>
          </a:p>
        </p:txBody>
      </p:sp>
    </p:spTree>
    <p:extLst>
      <p:ext uri="{BB962C8B-B14F-4D97-AF65-F5344CB8AC3E}">
        <p14:creationId xmlns:p14="http://schemas.microsoft.com/office/powerpoint/2010/main" val="4071093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38200" y="194407"/>
            <a:ext cx="10515600" cy="1197525"/>
          </a:xfrm>
        </p:spPr>
        <p:txBody>
          <a:bodyPr>
            <a:normAutofit/>
          </a:bodyPr>
          <a:lstStyle/>
          <a:p>
            <a:r>
              <a:rPr lang="en-US" sz="4000" b="1" i="1" dirty="0"/>
              <a:t>Class Discussion</a:t>
            </a:r>
            <a:endParaRPr lang="en-US" sz="3800" b="1" i="1" dirty="0"/>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838200" y="1492370"/>
            <a:ext cx="10515600" cy="4688974"/>
          </a:xfrm>
        </p:spPr>
        <p:txBody>
          <a:bodyPr>
            <a:normAutofit/>
          </a:bodyPr>
          <a:lstStyle/>
          <a:p>
            <a:pPr algn="ctr"/>
            <a:endParaRPr lang="en-US" sz="2000" dirty="0"/>
          </a:p>
          <a:p>
            <a:endParaRPr lang="en-US" sz="2000" dirty="0"/>
          </a:p>
        </p:txBody>
      </p:sp>
      <p:sp>
        <p:nvSpPr>
          <p:cNvPr id="8" name="TextBox 7">
            <a:extLst>
              <a:ext uri="{FF2B5EF4-FFF2-40B4-BE49-F238E27FC236}">
                <a16:creationId xmlns:a16="http://schemas.microsoft.com/office/drawing/2014/main" id="{F156C30C-37B4-932C-3296-0EFA535F0371}"/>
              </a:ext>
            </a:extLst>
          </p:cNvPr>
          <p:cNvSpPr txBox="1"/>
          <p:nvPr/>
        </p:nvSpPr>
        <p:spPr>
          <a:xfrm>
            <a:off x="838200" y="1391932"/>
            <a:ext cx="10858502" cy="3170099"/>
          </a:xfrm>
          <a:prstGeom prst="rect">
            <a:avLst/>
          </a:prstGeom>
          <a:noFill/>
        </p:spPr>
        <p:txBody>
          <a:bodyPr wrap="square">
            <a:spAutoFit/>
          </a:bodyPr>
          <a:lstStyle/>
          <a:p>
            <a:pPr marL="342900" indent="-342900">
              <a:buFont typeface="Arial" panose="020B0604020202020204" pitchFamily="34" charset="0"/>
              <a:buChar char="•"/>
            </a:pPr>
            <a:r>
              <a:rPr lang="en-US" sz="2000" i="1" dirty="0"/>
              <a:t>What type of system have you worked on?</a:t>
            </a:r>
          </a:p>
          <a:p>
            <a:pPr marL="342900" indent="-342900">
              <a:buFont typeface="Arial" panose="020B0604020202020204" pitchFamily="34" charset="0"/>
              <a:buChar char="•"/>
            </a:pPr>
            <a:r>
              <a:rPr lang="en-US" sz="2000" i="1" dirty="0"/>
              <a:t>SAP or SAR which comes first during assessment and authorization?</a:t>
            </a:r>
          </a:p>
          <a:p>
            <a:pPr marL="342900" indent="-342900">
              <a:buFont typeface="Arial" panose="020B0604020202020204" pitchFamily="34" charset="0"/>
              <a:buChar char="•"/>
            </a:pPr>
            <a:r>
              <a:rPr lang="en-US" sz="2000" i="1" dirty="0"/>
              <a:t>What is the difference between POA&amp;M and RBD?</a:t>
            </a:r>
          </a:p>
          <a:p>
            <a:pPr marL="342900" indent="-342900">
              <a:buFont typeface="Arial" panose="020B0604020202020204" pitchFamily="34" charset="0"/>
              <a:buChar char="•"/>
            </a:pPr>
            <a:r>
              <a:rPr lang="en-US" sz="2000" i="1" dirty="0"/>
              <a:t>How often is system categorization done?</a:t>
            </a:r>
          </a:p>
          <a:p>
            <a:pPr marL="342900" indent="-342900">
              <a:buFont typeface="Arial" panose="020B0604020202020204" pitchFamily="34" charset="0"/>
              <a:buChar char="•"/>
            </a:pPr>
            <a:r>
              <a:rPr lang="en-US" sz="2000" i="1" dirty="0"/>
              <a:t>What is contingency plan?</a:t>
            </a:r>
          </a:p>
          <a:p>
            <a:pPr marL="342900" indent="-342900">
              <a:buFont typeface="Arial" panose="020B0604020202020204" pitchFamily="34" charset="0"/>
              <a:buChar char="•"/>
            </a:pPr>
            <a:r>
              <a:rPr lang="en-US" sz="2000" i="1" dirty="0"/>
              <a:t>What are risk assessment steps?</a:t>
            </a:r>
          </a:p>
          <a:p>
            <a:pPr marL="342900" indent="-342900">
              <a:buFont typeface="Arial" panose="020B0604020202020204" pitchFamily="34" charset="0"/>
              <a:buChar char="•"/>
            </a:pPr>
            <a:endParaRPr lang="en-US" sz="2000" i="1" dirty="0"/>
          </a:p>
          <a:p>
            <a:r>
              <a:rPr lang="en-US" sz="2000" dirty="0"/>
              <a:t> </a:t>
            </a:r>
          </a:p>
          <a:p>
            <a:endParaRPr lang="en-US" sz="2000" dirty="0"/>
          </a:p>
          <a:p>
            <a:endParaRPr lang="en-US" sz="2000" dirty="0"/>
          </a:p>
        </p:txBody>
      </p:sp>
    </p:spTree>
    <p:extLst>
      <p:ext uri="{BB962C8B-B14F-4D97-AF65-F5344CB8AC3E}">
        <p14:creationId xmlns:p14="http://schemas.microsoft.com/office/powerpoint/2010/main" val="1494477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38200" y="194407"/>
            <a:ext cx="10515600" cy="1197525"/>
          </a:xfrm>
        </p:spPr>
        <p:txBody>
          <a:bodyPr>
            <a:normAutofit/>
          </a:bodyPr>
          <a:lstStyle/>
          <a:p>
            <a:r>
              <a:rPr lang="en-US" sz="4000" b="1" i="1" dirty="0"/>
              <a:t>Classwork 2</a:t>
            </a:r>
            <a:endParaRPr lang="en-US" sz="3800" b="1" i="1" dirty="0"/>
          </a:p>
        </p:txBody>
      </p:sp>
      <p:sp>
        <p:nvSpPr>
          <p:cNvPr id="8" name="TextBox 7">
            <a:extLst>
              <a:ext uri="{FF2B5EF4-FFF2-40B4-BE49-F238E27FC236}">
                <a16:creationId xmlns:a16="http://schemas.microsoft.com/office/drawing/2014/main" id="{F156C30C-37B4-932C-3296-0EFA535F0371}"/>
              </a:ext>
            </a:extLst>
          </p:cNvPr>
          <p:cNvSpPr txBox="1"/>
          <p:nvPr/>
        </p:nvSpPr>
        <p:spPr>
          <a:xfrm>
            <a:off x="838200" y="1391932"/>
            <a:ext cx="10858502" cy="1815882"/>
          </a:xfrm>
          <a:prstGeom prst="rect">
            <a:avLst/>
          </a:prstGeom>
          <a:noFill/>
        </p:spPr>
        <p:txBody>
          <a:bodyPr wrap="square">
            <a:spAutoFit/>
          </a:bodyPr>
          <a:lstStyle/>
          <a:p>
            <a:r>
              <a:rPr lang="en-US" sz="2600" i="1" dirty="0"/>
              <a:t>System Categorization Exercise</a:t>
            </a:r>
          </a:p>
          <a:p>
            <a:endParaRPr lang="en-US" sz="2600" i="1" dirty="0"/>
          </a:p>
          <a:p>
            <a:pPr marL="342900" indent="-342900">
              <a:buFont typeface="Wingdings" panose="05000000000000000000" pitchFamily="2" charset="2"/>
              <a:buChar char="q"/>
            </a:pPr>
            <a:r>
              <a:rPr lang="en-US" sz="2000" dirty="0"/>
              <a:t>Use NIST Publication to Categorize information type</a:t>
            </a:r>
          </a:p>
          <a:p>
            <a:endParaRPr lang="en-US" sz="2000" dirty="0"/>
          </a:p>
          <a:p>
            <a:endParaRPr lang="en-US" sz="2000" dirty="0"/>
          </a:p>
        </p:txBody>
      </p:sp>
      <p:graphicFrame>
        <p:nvGraphicFramePr>
          <p:cNvPr id="9" name="Object 8">
            <a:extLst>
              <a:ext uri="{FF2B5EF4-FFF2-40B4-BE49-F238E27FC236}">
                <a16:creationId xmlns:a16="http://schemas.microsoft.com/office/drawing/2014/main" id="{6AF02234-1570-1238-83F6-3FA0187C7F1E}"/>
              </a:ext>
            </a:extLst>
          </p:cNvPr>
          <p:cNvGraphicFramePr>
            <a:graphicFrameLocks noChangeAspect="1"/>
          </p:cNvGraphicFramePr>
          <p:nvPr/>
        </p:nvGraphicFramePr>
        <p:xfrm>
          <a:off x="1429109" y="4694543"/>
          <a:ext cx="914400" cy="771525"/>
        </p:xfrm>
        <a:graphic>
          <a:graphicData uri="http://schemas.openxmlformats.org/presentationml/2006/ole">
            <mc:AlternateContent xmlns:mc="http://schemas.openxmlformats.org/markup-compatibility/2006">
              <mc:Choice xmlns:v="urn:schemas-microsoft-com:vml" Requires="v">
                <p:oleObj name="Document" showAsIcon="1" r:id="rId2" imgW="914400" imgH="771480" progId="Word.Document.8">
                  <p:embed/>
                </p:oleObj>
              </mc:Choice>
              <mc:Fallback>
                <p:oleObj name="Document" showAsIcon="1" r:id="rId2" imgW="914400" imgH="771480" progId="Word.Document.8">
                  <p:embed/>
                  <p:pic>
                    <p:nvPicPr>
                      <p:cNvPr id="9" name="Object 8">
                        <a:extLst>
                          <a:ext uri="{FF2B5EF4-FFF2-40B4-BE49-F238E27FC236}">
                            <a16:creationId xmlns:a16="http://schemas.microsoft.com/office/drawing/2014/main" id="{6AF02234-1570-1238-83F6-3FA0187C7F1E}"/>
                          </a:ext>
                        </a:extLst>
                      </p:cNvPr>
                      <p:cNvPicPr/>
                      <p:nvPr/>
                    </p:nvPicPr>
                    <p:blipFill>
                      <a:blip r:embed="rId3"/>
                      <a:stretch>
                        <a:fillRect/>
                      </a:stretch>
                    </p:blipFill>
                    <p:spPr>
                      <a:xfrm>
                        <a:off x="1429109" y="4694543"/>
                        <a:ext cx="914400" cy="771525"/>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B6615A76-1983-5380-903E-1DBD2DE52CE2}"/>
              </a:ext>
            </a:extLst>
          </p:cNvPr>
          <p:cNvGraphicFramePr>
            <a:graphicFrameLocks noChangeAspect="1"/>
          </p:cNvGraphicFramePr>
          <p:nvPr/>
        </p:nvGraphicFramePr>
        <p:xfrm>
          <a:off x="2792083" y="4694543"/>
          <a:ext cx="914400" cy="771525"/>
        </p:xfrm>
        <a:graphic>
          <a:graphicData uri="http://schemas.openxmlformats.org/presentationml/2006/ole">
            <mc:AlternateContent xmlns:mc="http://schemas.openxmlformats.org/markup-compatibility/2006">
              <mc:Choice xmlns:v="urn:schemas-microsoft-com:vml" Requires="v">
                <p:oleObj name="Document" showAsIcon="1" r:id="rId4" imgW="914400" imgH="771480" progId="Word.Document.12">
                  <p:embed/>
                </p:oleObj>
              </mc:Choice>
              <mc:Fallback>
                <p:oleObj name="Document" showAsIcon="1" r:id="rId4" imgW="914400" imgH="771480" progId="Word.Document.12">
                  <p:embed/>
                  <p:pic>
                    <p:nvPicPr>
                      <p:cNvPr id="11" name="Object 10">
                        <a:extLst>
                          <a:ext uri="{FF2B5EF4-FFF2-40B4-BE49-F238E27FC236}">
                            <a16:creationId xmlns:a16="http://schemas.microsoft.com/office/drawing/2014/main" id="{B6615A76-1983-5380-903E-1DBD2DE52CE2}"/>
                          </a:ext>
                        </a:extLst>
                      </p:cNvPr>
                      <p:cNvPicPr/>
                      <p:nvPr/>
                    </p:nvPicPr>
                    <p:blipFill>
                      <a:blip r:embed="rId5"/>
                      <a:stretch>
                        <a:fillRect/>
                      </a:stretch>
                    </p:blipFill>
                    <p:spPr>
                      <a:xfrm>
                        <a:off x="2792083" y="4694543"/>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726759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38200" y="261608"/>
            <a:ext cx="10515600" cy="1325563"/>
          </a:xfrm>
        </p:spPr>
        <p:txBody>
          <a:bodyPr>
            <a:normAutofit/>
          </a:bodyPr>
          <a:lstStyle/>
          <a:p>
            <a:r>
              <a:rPr lang="en-US" sz="3800" b="1" dirty="0">
                <a:solidFill>
                  <a:srgbClr val="0070C0"/>
                </a:solidFill>
              </a:rPr>
              <a:t>Session 1: Information Security Processes &amp; Concepts</a:t>
            </a:r>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838200" y="1518250"/>
            <a:ext cx="10515600" cy="4688974"/>
          </a:xfrm>
        </p:spPr>
        <p:txBody>
          <a:bodyPr>
            <a:normAutofit/>
          </a:bodyPr>
          <a:lstStyle/>
          <a:p>
            <a:pPr marL="0" indent="0">
              <a:buNone/>
            </a:pPr>
            <a:r>
              <a:rPr lang="en-US" sz="2000" i="1" dirty="0"/>
              <a:t>To successfully deploy risk-based IT systems, you must understand the following security concepts and processes:</a:t>
            </a:r>
          </a:p>
          <a:p>
            <a:pPr marL="0" indent="0">
              <a:buNone/>
            </a:pPr>
            <a:endParaRPr lang="en-US" sz="2000" i="1" dirty="0"/>
          </a:p>
          <a:p>
            <a:pPr lvl="1"/>
            <a:r>
              <a:rPr lang="en-US" sz="2000" i="1" dirty="0"/>
              <a:t>Basic Terms – Threat, Vulnerability &amp; Risk</a:t>
            </a:r>
          </a:p>
          <a:p>
            <a:pPr lvl="1"/>
            <a:r>
              <a:rPr lang="en-US" sz="2000" i="1" dirty="0"/>
              <a:t>System Risk | Potential Impact | Security Control</a:t>
            </a:r>
          </a:p>
          <a:p>
            <a:pPr lvl="1"/>
            <a:r>
              <a:rPr lang="en-US" sz="2000" i="1" dirty="0"/>
              <a:t>System Development Life Cycle [ SDLC ]</a:t>
            </a:r>
          </a:p>
          <a:p>
            <a:pPr lvl="1"/>
            <a:r>
              <a:rPr lang="en-US" sz="2000" i="1" dirty="0"/>
              <a:t>Risk Management</a:t>
            </a:r>
          </a:p>
          <a:p>
            <a:pPr lvl="1"/>
            <a:r>
              <a:rPr lang="en-US" sz="2000" i="1" dirty="0"/>
              <a:t>Relevant Standards &amp; Regulations</a:t>
            </a:r>
          </a:p>
          <a:p>
            <a:pPr algn="ctr"/>
            <a:endParaRPr lang="en-US" sz="2000" dirty="0"/>
          </a:p>
          <a:p>
            <a:endParaRPr lang="en-US" sz="2000" dirty="0"/>
          </a:p>
        </p:txBody>
      </p:sp>
    </p:spTree>
    <p:extLst>
      <p:ext uri="{BB962C8B-B14F-4D97-AF65-F5344CB8AC3E}">
        <p14:creationId xmlns:p14="http://schemas.microsoft.com/office/powerpoint/2010/main" val="1280886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38200" y="194407"/>
            <a:ext cx="10515600" cy="1197525"/>
          </a:xfrm>
        </p:spPr>
        <p:txBody>
          <a:bodyPr>
            <a:normAutofit/>
          </a:bodyPr>
          <a:lstStyle/>
          <a:p>
            <a:r>
              <a:rPr lang="en-US" sz="4000" b="1" i="1" dirty="0"/>
              <a:t>Class Discussion</a:t>
            </a:r>
            <a:endParaRPr lang="en-US" sz="3800" b="1" i="1" dirty="0"/>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838200" y="1492370"/>
            <a:ext cx="10515600" cy="4688974"/>
          </a:xfrm>
        </p:spPr>
        <p:txBody>
          <a:bodyPr>
            <a:normAutofit/>
          </a:bodyPr>
          <a:lstStyle/>
          <a:p>
            <a:pPr algn="ctr"/>
            <a:endParaRPr lang="en-US" sz="2000" dirty="0"/>
          </a:p>
          <a:p>
            <a:endParaRPr lang="en-US" sz="2000" dirty="0"/>
          </a:p>
        </p:txBody>
      </p:sp>
      <p:sp>
        <p:nvSpPr>
          <p:cNvPr id="8" name="TextBox 7">
            <a:extLst>
              <a:ext uri="{FF2B5EF4-FFF2-40B4-BE49-F238E27FC236}">
                <a16:creationId xmlns:a16="http://schemas.microsoft.com/office/drawing/2014/main" id="{F156C30C-37B4-932C-3296-0EFA535F0371}"/>
              </a:ext>
            </a:extLst>
          </p:cNvPr>
          <p:cNvSpPr txBox="1"/>
          <p:nvPr/>
        </p:nvSpPr>
        <p:spPr>
          <a:xfrm>
            <a:off x="690113" y="1391932"/>
            <a:ext cx="11136702" cy="4401205"/>
          </a:xfrm>
          <a:prstGeom prst="rect">
            <a:avLst/>
          </a:prstGeom>
          <a:noFill/>
        </p:spPr>
        <p:txBody>
          <a:bodyPr wrap="square">
            <a:spAutoFit/>
          </a:bodyPr>
          <a:lstStyle/>
          <a:p>
            <a:r>
              <a:rPr lang="en-US" sz="2000" i="1" dirty="0"/>
              <a:t>1. An information system used for large acquisitions in a contracting organization contains both sensitive, pre solicitation phase contract information, and routine administrative information The management within the contracting organization determines that:</a:t>
            </a:r>
          </a:p>
          <a:p>
            <a:endParaRPr lang="en-US" sz="2000" i="1" dirty="0"/>
          </a:p>
          <a:p>
            <a:r>
              <a:rPr lang="en-US" sz="2000" i="1" dirty="0"/>
              <a:t>a. For the sensitive contract information the potential impact from a loss of confidentiality is moderate the potential impact from a loss of integrity is moderate and the potential impact from a loss</a:t>
            </a:r>
          </a:p>
          <a:p>
            <a:r>
              <a:rPr lang="en-US" sz="2000" i="1" dirty="0"/>
              <a:t>of availability is low and</a:t>
            </a:r>
          </a:p>
          <a:p>
            <a:endParaRPr lang="en-US" sz="2000" i="1" dirty="0"/>
          </a:p>
          <a:p>
            <a:r>
              <a:rPr lang="en-US" sz="2000" i="1" dirty="0"/>
              <a:t>b. For the routine administrative information non privacy related information the potential impact from a loss of confidentiality is High the potential impact from a loss of integrity is low and the potential impact from a loss of availability is Moderate.</a:t>
            </a:r>
          </a:p>
          <a:p>
            <a:endParaRPr lang="en-US" sz="2000" i="1" dirty="0"/>
          </a:p>
          <a:p>
            <a:r>
              <a:rPr lang="en-US" sz="2000" b="1" i="1" dirty="0">
                <a:solidFill>
                  <a:srgbClr val="FF0000"/>
                </a:solidFill>
              </a:rPr>
              <a:t>Calculate the overall High Water Mark</a:t>
            </a:r>
            <a:endParaRPr lang="en-US" sz="2000" b="1" dirty="0">
              <a:solidFill>
                <a:srgbClr val="FF0000"/>
              </a:solidFill>
            </a:endParaRPr>
          </a:p>
          <a:p>
            <a:endParaRPr lang="en-US" sz="2000" dirty="0"/>
          </a:p>
        </p:txBody>
      </p:sp>
    </p:spTree>
    <p:extLst>
      <p:ext uri="{BB962C8B-B14F-4D97-AF65-F5344CB8AC3E}">
        <p14:creationId xmlns:p14="http://schemas.microsoft.com/office/powerpoint/2010/main" val="1241739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38200" y="194407"/>
            <a:ext cx="10515600" cy="1197525"/>
          </a:xfrm>
        </p:spPr>
        <p:txBody>
          <a:bodyPr>
            <a:normAutofit/>
          </a:bodyPr>
          <a:lstStyle/>
          <a:p>
            <a:r>
              <a:rPr lang="en-US" sz="4000" b="1" i="1" dirty="0"/>
              <a:t>Homework </a:t>
            </a:r>
            <a:endParaRPr lang="en-US" sz="3800" b="1" i="1" dirty="0"/>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838200" y="1492370"/>
            <a:ext cx="10515600" cy="4688974"/>
          </a:xfrm>
        </p:spPr>
        <p:txBody>
          <a:bodyPr>
            <a:normAutofit/>
          </a:bodyPr>
          <a:lstStyle/>
          <a:p>
            <a:pPr algn="ctr"/>
            <a:endParaRPr lang="en-US" sz="2000" dirty="0"/>
          </a:p>
          <a:p>
            <a:endParaRPr lang="en-US" sz="2000" dirty="0"/>
          </a:p>
        </p:txBody>
      </p:sp>
      <p:sp>
        <p:nvSpPr>
          <p:cNvPr id="8" name="TextBox 7">
            <a:extLst>
              <a:ext uri="{FF2B5EF4-FFF2-40B4-BE49-F238E27FC236}">
                <a16:creationId xmlns:a16="http://schemas.microsoft.com/office/drawing/2014/main" id="{F156C30C-37B4-932C-3296-0EFA535F0371}"/>
              </a:ext>
            </a:extLst>
          </p:cNvPr>
          <p:cNvSpPr txBox="1"/>
          <p:nvPr/>
        </p:nvSpPr>
        <p:spPr>
          <a:xfrm>
            <a:off x="838200" y="1391932"/>
            <a:ext cx="10858502" cy="2400657"/>
          </a:xfrm>
          <a:prstGeom prst="rect">
            <a:avLst/>
          </a:prstGeom>
          <a:noFill/>
        </p:spPr>
        <p:txBody>
          <a:bodyPr wrap="square">
            <a:spAutoFit/>
          </a:bodyPr>
          <a:lstStyle/>
          <a:p>
            <a:r>
              <a:rPr lang="en-US" sz="2600" i="1" dirty="0"/>
              <a:t>Complete the Security Categorization worksheet based on Adjusted Impact level by the system owner as indicated on the security categorization worksheet. Refer to NIST 800-60 Page 25.</a:t>
            </a:r>
            <a:endParaRPr lang="en-US" sz="2600" dirty="0"/>
          </a:p>
          <a:p>
            <a:endParaRPr lang="en-US" sz="2600" dirty="0"/>
          </a:p>
          <a:p>
            <a:r>
              <a:rPr lang="en-US" sz="2600" dirty="0"/>
              <a:t>Submit to </a:t>
            </a:r>
            <a:r>
              <a:rPr lang="en-US" sz="2200" b="1" dirty="0">
                <a:hlinkClick r:id="rId2"/>
              </a:rPr>
              <a:t>info@delojik.com</a:t>
            </a:r>
            <a:r>
              <a:rPr lang="en-US" sz="2200" b="1" dirty="0"/>
              <a:t> by 30</a:t>
            </a:r>
            <a:r>
              <a:rPr lang="en-US" sz="2200" b="1" baseline="30000" dirty="0"/>
              <a:t>th</a:t>
            </a:r>
            <a:r>
              <a:rPr lang="en-US" sz="2200" b="1" dirty="0"/>
              <a:t> May 2024.</a:t>
            </a:r>
          </a:p>
          <a:p>
            <a:endParaRPr lang="en-US" sz="2000" dirty="0"/>
          </a:p>
        </p:txBody>
      </p:sp>
      <p:graphicFrame>
        <p:nvGraphicFramePr>
          <p:cNvPr id="4" name="Object 3">
            <a:extLst>
              <a:ext uri="{FF2B5EF4-FFF2-40B4-BE49-F238E27FC236}">
                <a16:creationId xmlns:a16="http://schemas.microsoft.com/office/drawing/2014/main" id="{D4598E96-75CF-A433-8DF0-7DC246BD9B9C}"/>
              </a:ext>
            </a:extLst>
          </p:cNvPr>
          <p:cNvGraphicFramePr>
            <a:graphicFrameLocks noChangeAspect="1"/>
          </p:cNvGraphicFramePr>
          <p:nvPr/>
        </p:nvGraphicFramePr>
        <p:xfrm>
          <a:off x="1429109" y="4694543"/>
          <a:ext cx="914400" cy="771525"/>
        </p:xfrm>
        <a:graphic>
          <a:graphicData uri="http://schemas.openxmlformats.org/presentationml/2006/ole">
            <mc:AlternateContent xmlns:mc="http://schemas.openxmlformats.org/markup-compatibility/2006">
              <mc:Choice xmlns:v="urn:schemas-microsoft-com:vml" Requires="v">
                <p:oleObj name="Document" showAsIcon="1" r:id="rId3" imgW="914400" imgH="771480" progId="Word.Document.8">
                  <p:embed/>
                </p:oleObj>
              </mc:Choice>
              <mc:Fallback>
                <p:oleObj name="Document" showAsIcon="1" r:id="rId3" imgW="914400" imgH="771480" progId="Word.Document.8">
                  <p:embed/>
                  <p:pic>
                    <p:nvPicPr>
                      <p:cNvPr id="4" name="Object 3">
                        <a:extLst>
                          <a:ext uri="{FF2B5EF4-FFF2-40B4-BE49-F238E27FC236}">
                            <a16:creationId xmlns:a16="http://schemas.microsoft.com/office/drawing/2014/main" id="{D4598E96-75CF-A433-8DF0-7DC246BD9B9C}"/>
                          </a:ext>
                        </a:extLst>
                      </p:cNvPr>
                      <p:cNvPicPr/>
                      <p:nvPr/>
                    </p:nvPicPr>
                    <p:blipFill>
                      <a:blip r:embed="rId4"/>
                      <a:stretch>
                        <a:fillRect/>
                      </a:stretch>
                    </p:blipFill>
                    <p:spPr>
                      <a:xfrm>
                        <a:off x="1429109" y="4694543"/>
                        <a:ext cx="914400" cy="77152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EFF10B8C-D1F6-CC75-9E67-820DB683E01F}"/>
              </a:ext>
            </a:extLst>
          </p:cNvPr>
          <p:cNvGraphicFramePr>
            <a:graphicFrameLocks noChangeAspect="1"/>
          </p:cNvGraphicFramePr>
          <p:nvPr/>
        </p:nvGraphicFramePr>
        <p:xfrm>
          <a:off x="2792083" y="4694543"/>
          <a:ext cx="914400" cy="771525"/>
        </p:xfrm>
        <a:graphic>
          <a:graphicData uri="http://schemas.openxmlformats.org/presentationml/2006/ole">
            <mc:AlternateContent xmlns:mc="http://schemas.openxmlformats.org/markup-compatibility/2006">
              <mc:Choice xmlns:v="urn:schemas-microsoft-com:vml" Requires="v">
                <p:oleObj name="Document" showAsIcon="1" r:id="rId5" imgW="914400" imgH="771480" progId="Word.Document.12">
                  <p:embed/>
                </p:oleObj>
              </mc:Choice>
              <mc:Fallback>
                <p:oleObj name="Document" showAsIcon="1" r:id="rId5" imgW="914400" imgH="771480" progId="Word.Document.12">
                  <p:embed/>
                  <p:pic>
                    <p:nvPicPr>
                      <p:cNvPr id="6" name="Object 5">
                        <a:extLst>
                          <a:ext uri="{FF2B5EF4-FFF2-40B4-BE49-F238E27FC236}">
                            <a16:creationId xmlns:a16="http://schemas.microsoft.com/office/drawing/2014/main" id="{EFF10B8C-D1F6-CC75-9E67-820DB683E01F}"/>
                          </a:ext>
                        </a:extLst>
                      </p:cNvPr>
                      <p:cNvPicPr/>
                      <p:nvPr/>
                    </p:nvPicPr>
                    <p:blipFill>
                      <a:blip r:embed="rId6"/>
                      <a:stretch>
                        <a:fillRect/>
                      </a:stretch>
                    </p:blipFill>
                    <p:spPr>
                      <a:xfrm>
                        <a:off x="2792083" y="4694543"/>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5601242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36F9D0DB-170B-4FFF-B0E2-72B319CEAEA0}"/>
              </a:ext>
            </a:extLst>
          </p:cNvPr>
          <p:cNvGraphicFramePr/>
          <p:nvPr/>
        </p:nvGraphicFramePr>
        <p:xfrm>
          <a:off x="1117599" y="1055226"/>
          <a:ext cx="8403905"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5035120B-000B-B4C5-5193-32B238C58E47}"/>
              </a:ext>
            </a:extLst>
          </p:cNvPr>
          <p:cNvSpPr txBox="1">
            <a:spLocks/>
          </p:cNvSpPr>
          <p:nvPr/>
        </p:nvSpPr>
        <p:spPr>
          <a:xfrm>
            <a:off x="657045" y="252981"/>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solidFill>
                  <a:srgbClr val="0070C0"/>
                </a:solidFill>
              </a:rPr>
              <a:t>Session 4: </a:t>
            </a:r>
            <a:r>
              <a:rPr lang="en-US" sz="3800" i="1" dirty="0">
                <a:solidFill>
                  <a:srgbClr val="0070C0"/>
                </a:solidFill>
                <a:latin typeface="Lato"/>
              </a:rPr>
              <a:t>Selection of Security Privacy Controls</a:t>
            </a:r>
            <a:endParaRPr lang="en-US" sz="3800" b="1" dirty="0">
              <a:solidFill>
                <a:srgbClr val="0070C0"/>
              </a:solidFill>
            </a:endParaRPr>
          </a:p>
        </p:txBody>
      </p:sp>
    </p:spTree>
    <p:extLst>
      <p:ext uri="{BB962C8B-B14F-4D97-AF65-F5344CB8AC3E}">
        <p14:creationId xmlns:p14="http://schemas.microsoft.com/office/powerpoint/2010/main" val="3214510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93553" y="63201"/>
            <a:ext cx="10515600" cy="1325563"/>
          </a:xfrm>
        </p:spPr>
        <p:txBody>
          <a:bodyPr>
            <a:normAutofit/>
          </a:bodyPr>
          <a:lstStyle/>
          <a:p>
            <a:r>
              <a:rPr lang="en-US" sz="3800" i="1" dirty="0">
                <a:solidFill>
                  <a:srgbClr val="0070C0"/>
                </a:solidFill>
                <a:latin typeface="Lato"/>
              </a:rPr>
              <a:t>Selection of Security Privacy Controls</a:t>
            </a:r>
            <a:endParaRPr lang="en-US" sz="3800" i="1" dirty="0">
              <a:latin typeface="Lato"/>
            </a:endParaRPr>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782847" y="1492370"/>
            <a:ext cx="11083506" cy="4809744"/>
          </a:xfrm>
        </p:spPr>
        <p:txBody>
          <a:bodyPr>
            <a:noAutofit/>
          </a:bodyPr>
          <a:lstStyle/>
          <a:p>
            <a:pPr marL="0" indent="0">
              <a:buNone/>
            </a:pPr>
            <a:r>
              <a:rPr lang="en-US" sz="2000" i="1" dirty="0">
                <a:solidFill>
                  <a:srgbClr val="1D1D1D"/>
                </a:solidFill>
                <a:latin typeface="Times New Roman" pitchFamily="18" charset="0"/>
                <a:cs typeface="Times New Roman" pitchFamily="18" charset="0"/>
              </a:rPr>
              <a:t>Objective</a:t>
            </a:r>
          </a:p>
          <a:p>
            <a:r>
              <a:rPr lang="en-US" sz="2000" b="0" i="1" u="none" strike="noStrike" baseline="0" dirty="0">
                <a:solidFill>
                  <a:srgbClr val="070707"/>
                </a:solidFill>
                <a:latin typeface="Times New Roman" panose="02020603050405020304" pitchFamily="18" charset="0"/>
              </a:rPr>
              <a:t>Understand how to select security controls meeting the security baseline commensurate with the system’s high water. </a:t>
            </a:r>
          </a:p>
          <a:p>
            <a:pPr marL="0" indent="0">
              <a:buNone/>
            </a:pPr>
            <a:endParaRPr lang="en-US" sz="2000" b="0" i="1" u="none" strike="noStrike" baseline="0" dirty="0">
              <a:solidFill>
                <a:srgbClr val="070707"/>
              </a:solidFill>
              <a:latin typeface="Times New Roman" panose="02020603050405020304" pitchFamily="18" charset="0"/>
            </a:endParaRPr>
          </a:p>
          <a:p>
            <a:r>
              <a:rPr lang="en-US" sz="2000" b="0" i="1" u="none" strike="noStrike" baseline="0" dirty="0">
                <a:solidFill>
                  <a:srgbClr val="070707"/>
                </a:solidFill>
                <a:latin typeface="Times New Roman" panose="02020603050405020304" pitchFamily="18" charset="0"/>
              </a:rPr>
              <a:t>The purpose of the Select step is to select, tailor, and document the controls necessary to protect the information system and organization commensurate with risk to organizational operations and assets, individuals, other organizations, and the Nation.</a:t>
            </a:r>
            <a:endParaRPr lang="en-US" sz="2000" i="1" dirty="0">
              <a:solidFill>
                <a:srgbClr val="1D1D1D"/>
              </a:solidFill>
              <a:latin typeface="Times New Roman" pitchFamily="18" charset="0"/>
              <a:cs typeface="Times New Roman" pitchFamily="18" charset="0"/>
            </a:endParaRPr>
          </a:p>
          <a:p>
            <a:pPr marL="0" indent="0">
              <a:buNone/>
            </a:pPr>
            <a:endParaRPr lang="en-US" sz="2000" i="1" dirty="0">
              <a:solidFill>
                <a:srgbClr val="1D1D1D"/>
              </a:solidFill>
              <a:latin typeface="Times New Roman" pitchFamily="18" charset="0"/>
              <a:cs typeface="Times New Roman" pitchFamily="18" charset="0"/>
            </a:endParaRPr>
          </a:p>
          <a:p>
            <a:pPr marL="0" indent="0">
              <a:buNone/>
            </a:pPr>
            <a:endParaRPr lang="en-US" sz="2000" dirty="0">
              <a:solidFill>
                <a:srgbClr val="1D1D1D"/>
              </a:solidFill>
              <a:latin typeface="Times New Roman" pitchFamily="18" charset="0"/>
              <a:cs typeface="Times New Roman" pitchFamily="18" charset="0"/>
            </a:endParaRPr>
          </a:p>
          <a:p>
            <a:pPr marL="0" indent="0">
              <a:buNone/>
            </a:pPr>
            <a:endParaRPr lang="en-US" sz="2000" dirty="0"/>
          </a:p>
        </p:txBody>
      </p:sp>
    </p:spTree>
    <p:extLst>
      <p:ext uri="{BB962C8B-B14F-4D97-AF65-F5344CB8AC3E}">
        <p14:creationId xmlns:p14="http://schemas.microsoft.com/office/powerpoint/2010/main" val="2215756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93553" y="63201"/>
            <a:ext cx="10515600" cy="1325563"/>
          </a:xfrm>
        </p:spPr>
        <p:txBody>
          <a:bodyPr>
            <a:normAutofit/>
          </a:bodyPr>
          <a:lstStyle/>
          <a:p>
            <a:r>
              <a:rPr lang="en-US" sz="3800" i="1" dirty="0">
                <a:solidFill>
                  <a:srgbClr val="0070C0"/>
                </a:solidFill>
                <a:latin typeface="Lato"/>
              </a:rPr>
              <a:t>Selection of Security Privacy Controls</a:t>
            </a:r>
            <a:endParaRPr lang="en-US" sz="3800" i="1" dirty="0">
              <a:latin typeface="Lato"/>
            </a:endParaRPr>
          </a:p>
        </p:txBody>
      </p:sp>
      <p:pic>
        <p:nvPicPr>
          <p:cNvPr id="5" name="Picture 4">
            <a:extLst>
              <a:ext uri="{FF2B5EF4-FFF2-40B4-BE49-F238E27FC236}">
                <a16:creationId xmlns:a16="http://schemas.microsoft.com/office/drawing/2014/main" id="{BAE2CE97-5795-FAB9-1EC1-3CAB17C0CA3E}"/>
              </a:ext>
            </a:extLst>
          </p:cNvPr>
          <p:cNvPicPr>
            <a:picLocks noChangeAspect="1"/>
          </p:cNvPicPr>
          <p:nvPr/>
        </p:nvPicPr>
        <p:blipFill>
          <a:blip r:embed="rId2"/>
          <a:stretch>
            <a:fillRect/>
          </a:stretch>
        </p:blipFill>
        <p:spPr>
          <a:xfrm>
            <a:off x="782847" y="1110343"/>
            <a:ext cx="9984679" cy="5684456"/>
          </a:xfrm>
          <a:prstGeom prst="rect">
            <a:avLst/>
          </a:prstGeom>
        </p:spPr>
      </p:pic>
    </p:spTree>
    <p:extLst>
      <p:ext uri="{BB962C8B-B14F-4D97-AF65-F5344CB8AC3E}">
        <p14:creationId xmlns:p14="http://schemas.microsoft.com/office/powerpoint/2010/main" val="3180295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93553" y="63201"/>
            <a:ext cx="10515600" cy="1325563"/>
          </a:xfrm>
        </p:spPr>
        <p:txBody>
          <a:bodyPr>
            <a:normAutofit/>
          </a:bodyPr>
          <a:lstStyle/>
          <a:p>
            <a:r>
              <a:rPr lang="en-US" sz="3800" i="1" dirty="0">
                <a:solidFill>
                  <a:srgbClr val="0070C0"/>
                </a:solidFill>
                <a:latin typeface="Lato"/>
              </a:rPr>
              <a:t>Selecting Security Controls</a:t>
            </a:r>
            <a:endParaRPr lang="en-US" sz="3800" i="1" dirty="0">
              <a:latin typeface="Lato"/>
            </a:endParaRPr>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782847" y="1492370"/>
            <a:ext cx="11083506" cy="4809744"/>
          </a:xfrm>
        </p:spPr>
        <p:txBody>
          <a:bodyPr>
            <a:noAutofit/>
          </a:bodyPr>
          <a:lstStyle/>
          <a:p>
            <a:pPr marL="0" indent="0">
              <a:buNone/>
            </a:pPr>
            <a:r>
              <a:rPr lang="en-US" sz="2000" b="0" i="1" u="none" strike="noStrike" baseline="0" dirty="0">
                <a:solidFill>
                  <a:srgbClr val="080808"/>
                </a:solidFill>
                <a:latin typeface="Times New Roman" panose="02020603050405020304" pitchFamily="18" charset="0"/>
                <a:cs typeface="Times New Roman" panose="02020603050405020304" pitchFamily="18" charset="0"/>
              </a:rPr>
              <a:t>This step requires selecting an initial set of security controls from the </a:t>
            </a:r>
            <a:r>
              <a:rPr lang="en-US" sz="2000" b="1" i="1" u="none" strike="noStrike" baseline="0" dirty="0">
                <a:solidFill>
                  <a:srgbClr val="FF0000"/>
                </a:solidFill>
                <a:latin typeface="Times New Roman" panose="02020603050405020304" pitchFamily="18" charset="0"/>
                <a:cs typeface="Times New Roman" panose="02020603050405020304" pitchFamily="18" charset="0"/>
              </a:rPr>
              <a:t>SP 800-53 rev 5 </a:t>
            </a:r>
            <a:r>
              <a:rPr lang="en-US" sz="2000" b="0" i="1" u="none" strike="noStrike" baseline="0" dirty="0">
                <a:solidFill>
                  <a:srgbClr val="080808"/>
                </a:solidFill>
                <a:latin typeface="Times New Roman" panose="02020603050405020304" pitchFamily="18" charset="0"/>
                <a:cs typeface="Times New Roman" panose="02020603050405020304" pitchFamily="18" charset="0"/>
              </a:rPr>
              <a:t>Security Control Catalog for the information system based on</a:t>
            </a:r>
          </a:p>
          <a:p>
            <a:pPr marL="0" indent="0">
              <a:buNone/>
            </a:pPr>
            <a:endParaRPr lang="en-US" sz="2000" b="0" i="1" u="none" strike="noStrike" baseline="0" dirty="0">
              <a:solidFill>
                <a:srgbClr val="080808"/>
              </a:solidFill>
              <a:latin typeface="Times New Roman" panose="02020603050405020304" pitchFamily="18" charset="0"/>
              <a:cs typeface="Times New Roman" panose="02020603050405020304" pitchFamily="18" charset="0"/>
            </a:endParaRPr>
          </a:p>
          <a:p>
            <a:r>
              <a:rPr lang="en-US" sz="2000" b="0" i="1" u="none" strike="noStrike" baseline="0" dirty="0">
                <a:solidFill>
                  <a:srgbClr val="080808"/>
                </a:solidFill>
                <a:latin typeface="Times New Roman" panose="02020603050405020304" pitchFamily="18" charset="0"/>
                <a:cs typeface="Times New Roman" panose="02020603050405020304" pitchFamily="18" charset="0"/>
              </a:rPr>
              <a:t>The </a:t>
            </a:r>
            <a:r>
              <a:rPr lang="en-US" sz="2000" b="0" i="1" u="none" strike="noStrike" baseline="0" dirty="0">
                <a:solidFill>
                  <a:srgbClr val="1F1F1F"/>
                </a:solidFill>
                <a:latin typeface="Times New Roman" panose="02020603050405020304" pitchFamily="18" charset="0"/>
                <a:cs typeface="Times New Roman" panose="02020603050405020304" pitchFamily="18" charset="0"/>
              </a:rPr>
              <a:t>Security Categories </a:t>
            </a:r>
            <a:r>
              <a:rPr lang="en-US" sz="2000" b="0" i="1" u="none" strike="noStrike" baseline="0" dirty="0">
                <a:solidFill>
                  <a:srgbClr val="080808"/>
                </a:solidFill>
                <a:latin typeface="Times New Roman" panose="02020603050405020304" pitchFamily="18" charset="0"/>
                <a:cs typeface="Times New Roman" panose="02020603050405020304" pitchFamily="18" charset="0"/>
              </a:rPr>
              <a:t>for </a:t>
            </a:r>
            <a:r>
              <a:rPr lang="en-US" sz="2000" b="0" i="1" u="none" strike="noStrike" baseline="0" dirty="0">
                <a:solidFill>
                  <a:srgbClr val="1F1F1F"/>
                </a:solidFill>
                <a:latin typeface="Times New Roman" panose="02020603050405020304" pitchFamily="18" charset="0"/>
                <a:cs typeface="Times New Roman" panose="02020603050405020304" pitchFamily="18" charset="0"/>
              </a:rPr>
              <a:t>each data </a:t>
            </a:r>
            <a:r>
              <a:rPr lang="en-US" sz="2000" b="0" i="1" u="none" strike="noStrike" baseline="0" dirty="0">
                <a:solidFill>
                  <a:srgbClr val="080808"/>
                </a:solidFill>
                <a:latin typeface="Times New Roman" panose="02020603050405020304" pitchFamily="18" charset="0"/>
                <a:cs typeface="Times New Roman" panose="02020603050405020304" pitchFamily="18" charset="0"/>
              </a:rPr>
              <a:t>type </a:t>
            </a:r>
            <a:r>
              <a:rPr lang="en-US" sz="2000" b="0" i="1" u="none" strike="noStrike" baseline="0" dirty="0">
                <a:solidFill>
                  <a:srgbClr val="1F1F1F"/>
                </a:solidFill>
                <a:latin typeface="Times New Roman" panose="02020603050405020304" pitchFamily="18" charset="0"/>
                <a:cs typeface="Times New Roman" panose="02020603050405020304" pitchFamily="18" charset="0"/>
              </a:rPr>
              <a:t>on </a:t>
            </a:r>
            <a:r>
              <a:rPr lang="en-US" sz="2000" b="0" i="1" u="none" strike="noStrike" baseline="0" dirty="0">
                <a:solidFill>
                  <a:srgbClr val="080808"/>
                </a:solidFill>
                <a:latin typeface="Times New Roman" panose="02020603050405020304" pitchFamily="18" charset="0"/>
                <a:cs typeface="Times New Roman" panose="02020603050405020304" pitchFamily="18" charset="0"/>
              </a:rPr>
              <a:t>the </a:t>
            </a:r>
            <a:r>
              <a:rPr lang="en-US" sz="2000" b="0" i="1" u="none" strike="noStrike" baseline="0" dirty="0">
                <a:solidFill>
                  <a:srgbClr val="1F1F1F"/>
                </a:solidFill>
                <a:latin typeface="Times New Roman" panose="02020603050405020304" pitchFamily="18" charset="0"/>
                <a:cs typeface="Times New Roman" panose="02020603050405020304" pitchFamily="18" charset="0"/>
              </a:rPr>
              <a:t>system</a:t>
            </a:r>
          </a:p>
          <a:p>
            <a:pPr marL="0" indent="0">
              <a:buNone/>
            </a:pPr>
            <a:endParaRPr lang="en-US" sz="2000" b="0" i="1" u="none" strike="noStrike" baseline="0" dirty="0">
              <a:solidFill>
                <a:srgbClr val="1F1F1F"/>
              </a:solidFill>
              <a:latin typeface="Times New Roman" panose="02020603050405020304" pitchFamily="18" charset="0"/>
              <a:cs typeface="Times New Roman" panose="02020603050405020304" pitchFamily="18" charset="0"/>
            </a:endParaRPr>
          </a:p>
          <a:p>
            <a:r>
              <a:rPr lang="en-US" sz="2000" b="0" i="1" u="none" strike="noStrike" baseline="0" dirty="0">
                <a:solidFill>
                  <a:srgbClr val="080808"/>
                </a:solidFill>
                <a:latin typeface="Times New Roman" panose="02020603050405020304" pitchFamily="18" charset="0"/>
                <a:cs typeface="Times New Roman" panose="02020603050405020304" pitchFamily="18" charset="0"/>
              </a:rPr>
              <a:t>The </a:t>
            </a:r>
            <a:r>
              <a:rPr lang="en-US" sz="2000" b="0" i="1" u="none" strike="noStrike" baseline="0" dirty="0">
                <a:solidFill>
                  <a:srgbClr val="1F1F1F"/>
                </a:solidFill>
                <a:latin typeface="Times New Roman" panose="02020603050405020304" pitchFamily="18" charset="0"/>
                <a:cs typeface="Times New Roman" panose="02020603050405020304" pitchFamily="18" charset="0"/>
              </a:rPr>
              <a:t>overall </a:t>
            </a:r>
            <a:r>
              <a:rPr lang="en-US" sz="2000" b="0" i="1" u="none" strike="noStrike" baseline="0" dirty="0">
                <a:solidFill>
                  <a:srgbClr val="080808"/>
                </a:solidFill>
                <a:latin typeface="Times New Roman" panose="02020603050405020304" pitchFamily="18" charset="0"/>
                <a:cs typeface="Times New Roman" panose="02020603050405020304" pitchFamily="18" charset="0"/>
              </a:rPr>
              <a:t>Potential Impact Level </a:t>
            </a:r>
            <a:r>
              <a:rPr lang="en-US" sz="2000" b="0" i="1" u="none" strike="noStrike" baseline="0" dirty="0">
                <a:solidFill>
                  <a:srgbClr val="1F1F1F"/>
                </a:solidFill>
                <a:latin typeface="Times New Roman" panose="02020603050405020304" pitchFamily="18" charset="0"/>
                <a:cs typeface="Times New Roman" panose="02020603050405020304" pitchFamily="18" charset="0"/>
              </a:rPr>
              <a:t>of </a:t>
            </a:r>
            <a:r>
              <a:rPr lang="en-US" sz="2000" b="0" i="1" u="none" strike="noStrike" baseline="0" dirty="0">
                <a:solidFill>
                  <a:srgbClr val="080808"/>
                </a:solidFill>
                <a:latin typeface="Times New Roman" panose="02020603050405020304" pitchFamily="18" charset="0"/>
                <a:cs typeface="Times New Roman" panose="02020603050405020304" pitchFamily="18" charset="0"/>
              </a:rPr>
              <a:t>the </a:t>
            </a:r>
            <a:r>
              <a:rPr lang="en-US" sz="2000" b="0" i="1" u="none" strike="noStrike" baseline="0" dirty="0">
                <a:solidFill>
                  <a:srgbClr val="1F1F1F"/>
                </a:solidFill>
                <a:latin typeface="Times New Roman" panose="02020603050405020304" pitchFamily="18" charset="0"/>
                <a:cs typeface="Times New Roman" panose="02020603050405020304" pitchFamily="18" charset="0"/>
              </a:rPr>
              <a:t>system</a:t>
            </a:r>
          </a:p>
          <a:p>
            <a:pPr marL="0" indent="0">
              <a:buNone/>
            </a:pPr>
            <a:endParaRPr lang="en-US" sz="2000" b="0" i="1" u="none" strike="noStrike" baseline="0" dirty="0">
              <a:solidFill>
                <a:srgbClr val="1F1F1F"/>
              </a:solidFill>
              <a:latin typeface="Times New Roman" panose="02020603050405020304" pitchFamily="18" charset="0"/>
              <a:cs typeface="Times New Roman" panose="02020603050405020304" pitchFamily="18" charset="0"/>
            </a:endParaRPr>
          </a:p>
          <a:p>
            <a:r>
              <a:rPr lang="en-US" sz="2000" b="0" i="1" u="none" strike="noStrike" baseline="0" dirty="0">
                <a:solidFill>
                  <a:srgbClr val="1F1F1F"/>
                </a:solidFill>
                <a:latin typeface="Times New Roman" panose="02020603050405020304" pitchFamily="18" charset="0"/>
                <a:cs typeface="Times New Roman" panose="02020603050405020304" pitchFamily="18" charset="0"/>
              </a:rPr>
              <a:t>Applying </a:t>
            </a:r>
            <a:r>
              <a:rPr lang="en-US" sz="2000" b="0" i="1" u="none" strike="noStrike" baseline="0" dirty="0">
                <a:solidFill>
                  <a:srgbClr val="080808"/>
                </a:solidFill>
                <a:latin typeface="Times New Roman" panose="02020603050405020304" pitchFamily="18" charset="0"/>
                <a:cs typeface="Times New Roman" panose="02020603050405020304" pitchFamily="18" charset="0"/>
              </a:rPr>
              <a:t>tailored </a:t>
            </a:r>
            <a:r>
              <a:rPr lang="en-US" sz="2000" b="0" i="1" u="none" strike="noStrike" baseline="0" dirty="0">
                <a:solidFill>
                  <a:srgbClr val="1F1F1F"/>
                </a:solidFill>
                <a:latin typeface="Times New Roman" panose="02020603050405020304" pitchFamily="18" charset="0"/>
                <a:cs typeface="Times New Roman" panose="02020603050405020304" pitchFamily="18" charset="0"/>
              </a:rPr>
              <a:t>guidance based on </a:t>
            </a:r>
            <a:r>
              <a:rPr lang="en-US" sz="2000" b="0" i="1" u="none" strike="noStrike" baseline="0" dirty="0">
                <a:solidFill>
                  <a:srgbClr val="080808"/>
                </a:solidFill>
                <a:latin typeface="Times New Roman" panose="02020603050405020304" pitchFamily="18" charset="0"/>
                <a:cs typeface="Times New Roman" panose="02020603050405020304" pitchFamily="18" charset="0"/>
              </a:rPr>
              <a:t>risk to </a:t>
            </a:r>
            <a:r>
              <a:rPr lang="en-US" sz="2000" b="0" i="1" u="none" strike="noStrike" baseline="0" dirty="0">
                <a:solidFill>
                  <a:srgbClr val="1F1F1F"/>
                </a:solidFill>
                <a:latin typeface="Times New Roman" panose="02020603050405020304" pitchFamily="18" charset="0"/>
                <a:cs typeface="Times New Roman" panose="02020603050405020304" pitchFamily="18" charset="0"/>
              </a:rPr>
              <a:t>acquire a starting point </a:t>
            </a:r>
            <a:r>
              <a:rPr lang="en-US" sz="2000" b="0" i="1" u="none" strike="noStrike" baseline="0" dirty="0">
                <a:solidFill>
                  <a:srgbClr val="080808"/>
                </a:solidFill>
                <a:latin typeface="Times New Roman" panose="02020603050405020304" pitchFamily="18" charset="0"/>
                <a:cs typeface="Times New Roman" panose="02020603050405020304" pitchFamily="18" charset="0"/>
              </a:rPr>
              <a:t>in determining the required </a:t>
            </a:r>
            <a:r>
              <a:rPr lang="en-US" sz="2000" b="0" i="1" u="none" strike="noStrike" baseline="0" dirty="0">
                <a:solidFill>
                  <a:srgbClr val="1F1F1F"/>
                </a:solidFill>
                <a:latin typeface="Times New Roman" panose="02020603050405020304" pitchFamily="18" charset="0"/>
                <a:cs typeface="Times New Roman" panose="02020603050405020304" pitchFamily="18" charset="0"/>
              </a:rPr>
              <a:t>controls</a:t>
            </a:r>
          </a:p>
          <a:p>
            <a:pPr marL="0" indent="0">
              <a:buNone/>
            </a:pPr>
            <a:endParaRPr lang="en-US" sz="2000" i="1" dirty="0">
              <a:solidFill>
                <a:srgbClr val="1D1D1D"/>
              </a:solidFill>
              <a:latin typeface="Times New Roman" pitchFamily="18" charset="0"/>
              <a:cs typeface="Times New Roman" pitchFamily="18" charset="0"/>
            </a:endParaRPr>
          </a:p>
          <a:p>
            <a:pPr marL="0" indent="0">
              <a:buNone/>
            </a:pPr>
            <a:endParaRPr lang="en-US" sz="2000" dirty="0">
              <a:solidFill>
                <a:srgbClr val="1D1D1D"/>
              </a:solidFill>
              <a:latin typeface="Times New Roman" pitchFamily="18" charset="0"/>
              <a:cs typeface="Times New Roman" pitchFamily="18" charset="0"/>
            </a:endParaRPr>
          </a:p>
          <a:p>
            <a:pPr marL="0" indent="0">
              <a:buNone/>
            </a:pPr>
            <a:endParaRPr lang="en-US" sz="2000" dirty="0"/>
          </a:p>
        </p:txBody>
      </p:sp>
    </p:spTree>
    <p:extLst>
      <p:ext uri="{BB962C8B-B14F-4D97-AF65-F5344CB8AC3E}">
        <p14:creationId xmlns:p14="http://schemas.microsoft.com/office/powerpoint/2010/main" val="56214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93553" y="63201"/>
            <a:ext cx="10515600" cy="1325563"/>
          </a:xfrm>
        </p:spPr>
        <p:txBody>
          <a:bodyPr>
            <a:normAutofit/>
          </a:bodyPr>
          <a:lstStyle/>
          <a:p>
            <a:r>
              <a:rPr lang="en-US" sz="3800" i="1" dirty="0">
                <a:solidFill>
                  <a:srgbClr val="0070C0"/>
                </a:solidFill>
                <a:latin typeface="Lato"/>
              </a:rPr>
              <a:t>Classes of Security Controls</a:t>
            </a:r>
            <a:endParaRPr lang="en-US" sz="3800" i="1" dirty="0">
              <a:latin typeface="Lato"/>
            </a:endParaRPr>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782847" y="1492370"/>
            <a:ext cx="11083506" cy="4809744"/>
          </a:xfrm>
        </p:spPr>
        <p:txBody>
          <a:bodyPr>
            <a:noAutofit/>
          </a:bodyPr>
          <a:lstStyle/>
          <a:p>
            <a:pPr marL="0" indent="0">
              <a:buNone/>
            </a:pPr>
            <a:endParaRPr lang="en-US" sz="2000" i="1" dirty="0">
              <a:solidFill>
                <a:srgbClr val="1D1D1D"/>
              </a:solidFill>
              <a:latin typeface="Times New Roman" pitchFamily="18" charset="0"/>
              <a:cs typeface="Times New Roman" pitchFamily="18" charset="0"/>
            </a:endParaRPr>
          </a:p>
          <a:p>
            <a:pPr marL="0" indent="0">
              <a:buNone/>
            </a:pPr>
            <a:endParaRPr lang="en-US" sz="2000" dirty="0">
              <a:solidFill>
                <a:srgbClr val="1D1D1D"/>
              </a:solidFill>
              <a:latin typeface="Times New Roman" pitchFamily="18" charset="0"/>
              <a:cs typeface="Times New Roman" pitchFamily="18" charset="0"/>
            </a:endParaRPr>
          </a:p>
          <a:p>
            <a:pPr marL="0" indent="0">
              <a:buNone/>
            </a:pPr>
            <a:endParaRPr lang="en-US" sz="2000" dirty="0"/>
          </a:p>
        </p:txBody>
      </p:sp>
      <p:pic>
        <p:nvPicPr>
          <p:cNvPr id="5" name="Picture 4">
            <a:extLst>
              <a:ext uri="{FF2B5EF4-FFF2-40B4-BE49-F238E27FC236}">
                <a16:creationId xmlns:a16="http://schemas.microsoft.com/office/drawing/2014/main" id="{4EDEA75F-3470-B507-C544-4F9047F94489}"/>
              </a:ext>
            </a:extLst>
          </p:cNvPr>
          <p:cNvPicPr>
            <a:picLocks noChangeAspect="1"/>
          </p:cNvPicPr>
          <p:nvPr/>
        </p:nvPicPr>
        <p:blipFill>
          <a:blip r:embed="rId2"/>
          <a:stretch>
            <a:fillRect/>
          </a:stretch>
        </p:blipFill>
        <p:spPr>
          <a:xfrm>
            <a:off x="636197" y="1121433"/>
            <a:ext cx="9948413" cy="5467249"/>
          </a:xfrm>
          <a:prstGeom prst="rect">
            <a:avLst/>
          </a:prstGeom>
        </p:spPr>
      </p:pic>
    </p:spTree>
    <p:extLst>
      <p:ext uri="{BB962C8B-B14F-4D97-AF65-F5344CB8AC3E}">
        <p14:creationId xmlns:p14="http://schemas.microsoft.com/office/powerpoint/2010/main" val="3908494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93553" y="63201"/>
            <a:ext cx="10515600" cy="1325563"/>
          </a:xfrm>
        </p:spPr>
        <p:txBody>
          <a:bodyPr>
            <a:normAutofit/>
          </a:bodyPr>
          <a:lstStyle/>
          <a:p>
            <a:r>
              <a:rPr lang="en-US" sz="3800" i="1" dirty="0">
                <a:solidFill>
                  <a:srgbClr val="0070C0"/>
                </a:solidFill>
                <a:latin typeface="Lato"/>
              </a:rPr>
              <a:t>Security Control Families</a:t>
            </a:r>
            <a:endParaRPr lang="en-US" sz="3800" i="1" dirty="0">
              <a:latin typeface="Lato"/>
            </a:endParaRPr>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782847" y="1492370"/>
            <a:ext cx="11083506" cy="4809744"/>
          </a:xfrm>
        </p:spPr>
        <p:txBody>
          <a:bodyPr>
            <a:noAutofit/>
          </a:bodyPr>
          <a:lstStyle/>
          <a:p>
            <a:pPr marL="0" indent="0">
              <a:buNone/>
            </a:pPr>
            <a:endParaRPr lang="en-US" sz="2000" i="1" dirty="0">
              <a:solidFill>
                <a:srgbClr val="1D1D1D"/>
              </a:solidFill>
              <a:latin typeface="Times New Roman" pitchFamily="18" charset="0"/>
              <a:cs typeface="Times New Roman" pitchFamily="18" charset="0"/>
            </a:endParaRPr>
          </a:p>
          <a:p>
            <a:pPr marL="0" indent="0">
              <a:buNone/>
            </a:pPr>
            <a:endParaRPr lang="en-US" sz="2000" dirty="0">
              <a:solidFill>
                <a:srgbClr val="1D1D1D"/>
              </a:solidFill>
              <a:latin typeface="Times New Roman" pitchFamily="18" charset="0"/>
              <a:cs typeface="Times New Roman" pitchFamily="18" charset="0"/>
            </a:endParaRPr>
          </a:p>
          <a:p>
            <a:pPr marL="0" indent="0">
              <a:buNone/>
            </a:pPr>
            <a:endParaRPr lang="en-US" sz="2000" dirty="0"/>
          </a:p>
        </p:txBody>
      </p:sp>
      <p:sp>
        <p:nvSpPr>
          <p:cNvPr id="7" name="Content Placeholder 2">
            <a:extLst>
              <a:ext uri="{FF2B5EF4-FFF2-40B4-BE49-F238E27FC236}">
                <a16:creationId xmlns:a16="http://schemas.microsoft.com/office/drawing/2014/main" id="{843134C0-58F6-EFDA-DC61-3E4F7B140A1D}"/>
              </a:ext>
            </a:extLst>
          </p:cNvPr>
          <p:cNvSpPr txBox="1">
            <a:spLocks/>
          </p:cNvSpPr>
          <p:nvPr/>
        </p:nvSpPr>
        <p:spPr>
          <a:xfrm>
            <a:off x="609600" y="1595976"/>
            <a:ext cx="11083506" cy="48097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i="1" dirty="0">
                <a:solidFill>
                  <a:srgbClr val="080808"/>
                </a:solidFill>
                <a:latin typeface="Times New Roman" panose="02020603050405020304" pitchFamily="18" charset="0"/>
                <a:cs typeface="Times New Roman" panose="02020603050405020304" pitchFamily="18" charset="0"/>
              </a:rPr>
              <a:t>The minimum security requirements covering </a:t>
            </a:r>
            <a:r>
              <a:rPr lang="en-US" sz="2000" b="1" i="1" dirty="0">
                <a:solidFill>
                  <a:srgbClr val="FF0000"/>
                </a:solidFill>
                <a:latin typeface="Times New Roman" panose="02020603050405020304" pitchFamily="18" charset="0"/>
                <a:cs typeface="Times New Roman" panose="02020603050405020304" pitchFamily="18" charset="0"/>
              </a:rPr>
              <a:t>20 selected security control families</a:t>
            </a:r>
          </a:p>
          <a:p>
            <a:pPr marL="0" indent="0">
              <a:buFont typeface="Arial" panose="020B0604020202020204" pitchFamily="34" charset="0"/>
              <a:buNone/>
            </a:pPr>
            <a:endParaRPr lang="en-US" sz="2000" i="1" dirty="0">
              <a:solidFill>
                <a:srgbClr val="080808"/>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000" i="1" dirty="0">
                <a:solidFill>
                  <a:srgbClr val="080808"/>
                </a:solidFill>
                <a:latin typeface="Times New Roman" panose="02020603050405020304" pitchFamily="18" charset="0"/>
                <a:cs typeface="Times New Roman" panose="02020603050405020304" pitchFamily="18" charset="0"/>
              </a:rPr>
              <a:t>	Assist in protecting the confidentiality, integrity, and availability of federal information systems 	and the information processed, stored, and transmitted by those systems</a:t>
            </a:r>
          </a:p>
          <a:p>
            <a:pPr marL="0" indent="0">
              <a:buFont typeface="Arial" panose="020B0604020202020204" pitchFamily="34" charset="0"/>
              <a:buNone/>
            </a:pPr>
            <a:endParaRPr lang="en-US" sz="2000" i="1" dirty="0">
              <a:solidFill>
                <a:srgbClr val="080808"/>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000" i="1" dirty="0">
                <a:solidFill>
                  <a:srgbClr val="080808"/>
                </a:solidFill>
                <a:latin typeface="Times New Roman" panose="02020603050405020304" pitchFamily="18" charset="0"/>
                <a:cs typeface="Times New Roman" panose="02020603050405020304" pitchFamily="18" charset="0"/>
              </a:rPr>
              <a:t>	Families are assigned to their respective classes based on the main characteristics of the controls.</a:t>
            </a:r>
          </a:p>
          <a:p>
            <a:pPr marL="0" indent="0">
              <a:buFont typeface="Arial" panose="020B0604020202020204" pitchFamily="34" charset="0"/>
              <a:buNone/>
            </a:pPr>
            <a:endParaRPr lang="en-US" sz="2000" dirty="0">
              <a:solidFill>
                <a:srgbClr val="1D1D1D"/>
              </a:solidFill>
              <a:latin typeface="Times New Roman" pitchFamily="18" charset="0"/>
              <a:cs typeface="Times New Roman" pitchFamily="18" charset="0"/>
            </a:endParaRPr>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2015879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93553" y="63201"/>
            <a:ext cx="10515600" cy="1325563"/>
          </a:xfrm>
        </p:spPr>
        <p:txBody>
          <a:bodyPr>
            <a:normAutofit/>
          </a:bodyPr>
          <a:lstStyle/>
          <a:p>
            <a:r>
              <a:rPr lang="en-US" sz="3800" i="1" dirty="0">
                <a:solidFill>
                  <a:srgbClr val="0070C0"/>
                </a:solidFill>
                <a:latin typeface="Lato"/>
              </a:rPr>
              <a:t>Security Control Families</a:t>
            </a:r>
            <a:endParaRPr lang="en-US" sz="3800" i="1" dirty="0">
              <a:latin typeface="Lato"/>
            </a:endParaRPr>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782847" y="1492370"/>
            <a:ext cx="11083506" cy="4809744"/>
          </a:xfrm>
        </p:spPr>
        <p:txBody>
          <a:bodyPr>
            <a:noAutofit/>
          </a:bodyPr>
          <a:lstStyle/>
          <a:p>
            <a:pPr marL="0" indent="0">
              <a:buNone/>
            </a:pPr>
            <a:endParaRPr lang="en-US" sz="2000" i="1" dirty="0">
              <a:solidFill>
                <a:srgbClr val="1D1D1D"/>
              </a:solidFill>
              <a:latin typeface="Times New Roman" pitchFamily="18" charset="0"/>
              <a:cs typeface="Times New Roman" pitchFamily="18" charset="0"/>
            </a:endParaRPr>
          </a:p>
          <a:p>
            <a:pPr marL="0" indent="0">
              <a:buNone/>
            </a:pPr>
            <a:endParaRPr lang="en-US" sz="2000" dirty="0">
              <a:solidFill>
                <a:srgbClr val="1D1D1D"/>
              </a:solidFill>
              <a:latin typeface="Times New Roman" pitchFamily="18" charset="0"/>
              <a:cs typeface="Times New Roman" pitchFamily="18" charset="0"/>
            </a:endParaRPr>
          </a:p>
          <a:p>
            <a:pPr marL="0" indent="0">
              <a:buNone/>
            </a:pPr>
            <a:endParaRPr lang="en-US" sz="2000" dirty="0"/>
          </a:p>
        </p:txBody>
      </p:sp>
      <p:pic>
        <p:nvPicPr>
          <p:cNvPr id="8" name="Picture 7">
            <a:extLst>
              <a:ext uri="{FF2B5EF4-FFF2-40B4-BE49-F238E27FC236}">
                <a16:creationId xmlns:a16="http://schemas.microsoft.com/office/drawing/2014/main" id="{8502143A-4FF0-1208-5F3B-175B9328BF1A}"/>
              </a:ext>
            </a:extLst>
          </p:cNvPr>
          <p:cNvPicPr>
            <a:picLocks noChangeAspect="1"/>
          </p:cNvPicPr>
          <p:nvPr/>
        </p:nvPicPr>
        <p:blipFill>
          <a:blip r:embed="rId2"/>
          <a:stretch>
            <a:fillRect/>
          </a:stretch>
        </p:blipFill>
        <p:spPr>
          <a:xfrm>
            <a:off x="983411" y="1155940"/>
            <a:ext cx="9972136" cy="5400135"/>
          </a:xfrm>
          <a:prstGeom prst="rect">
            <a:avLst/>
          </a:prstGeom>
        </p:spPr>
      </p:pic>
    </p:spTree>
    <p:extLst>
      <p:ext uri="{BB962C8B-B14F-4D97-AF65-F5344CB8AC3E}">
        <p14:creationId xmlns:p14="http://schemas.microsoft.com/office/powerpoint/2010/main" val="1970145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93553" y="63201"/>
            <a:ext cx="10515600" cy="1325563"/>
          </a:xfrm>
        </p:spPr>
        <p:txBody>
          <a:bodyPr>
            <a:normAutofit/>
          </a:bodyPr>
          <a:lstStyle/>
          <a:p>
            <a:r>
              <a:rPr lang="en-US" sz="3800" i="1" dirty="0">
                <a:solidFill>
                  <a:srgbClr val="0070C0"/>
                </a:solidFill>
                <a:latin typeface="Lato"/>
              </a:rPr>
              <a:t>Security Control Families</a:t>
            </a:r>
            <a:endParaRPr lang="en-US" sz="3800" i="1" dirty="0">
              <a:latin typeface="Lato"/>
            </a:endParaRPr>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705210" y="1388764"/>
            <a:ext cx="11083506" cy="5253576"/>
          </a:xfrm>
        </p:spPr>
        <p:txBody>
          <a:bodyPr>
            <a:noAutofit/>
          </a:bodyPr>
          <a:lstStyle/>
          <a:p>
            <a:r>
              <a:rPr lang="en-US" sz="1800" b="1" i="1" u="none" strike="noStrike" baseline="0" dirty="0">
                <a:solidFill>
                  <a:srgbClr val="000000"/>
                </a:solidFill>
                <a:latin typeface="Times New Roman" panose="02020603050405020304" pitchFamily="18" charset="0"/>
              </a:rPr>
              <a:t>Access Control (AC)</a:t>
            </a:r>
            <a:r>
              <a:rPr lang="en-US" sz="1800" b="0" i="1" u="none" strike="noStrike" baseline="0" dirty="0">
                <a:solidFill>
                  <a:srgbClr val="000000"/>
                </a:solidFill>
                <a:latin typeface="Times New Roman" panose="02020603050405020304" pitchFamily="18" charset="0"/>
              </a:rPr>
              <a:t>: Organizations must limit information system access to authorized users, processes acting on behalf of authorized users, or devices (including other information systems) and to the types of transactions and functions that authorized users are permitted to exercise.</a:t>
            </a:r>
          </a:p>
          <a:p>
            <a:pPr marL="0" indent="0">
              <a:buNone/>
            </a:pPr>
            <a:endParaRPr lang="en-US" sz="1800" b="0" i="1" u="none" strike="noStrike" baseline="0" dirty="0">
              <a:solidFill>
                <a:srgbClr val="000000"/>
              </a:solidFill>
              <a:latin typeface="Times New Roman" panose="02020603050405020304" pitchFamily="18" charset="0"/>
            </a:endParaRPr>
          </a:p>
          <a:p>
            <a:r>
              <a:rPr lang="en-US" sz="1800" b="1" i="1" u="none" strike="noStrike" baseline="0" dirty="0">
                <a:solidFill>
                  <a:srgbClr val="000000"/>
                </a:solidFill>
                <a:latin typeface="Times New Roman" panose="02020603050405020304" pitchFamily="18" charset="0"/>
              </a:rPr>
              <a:t>Awareness and Training (AT)</a:t>
            </a:r>
            <a:r>
              <a:rPr lang="en-US" sz="1800" b="0" i="1" u="none" strike="noStrike" baseline="0" dirty="0">
                <a:solidFill>
                  <a:srgbClr val="000000"/>
                </a:solidFill>
                <a:latin typeface="Times New Roman" panose="02020603050405020304" pitchFamily="18" charset="0"/>
              </a:rPr>
              <a:t>: Organizations must: </a:t>
            </a:r>
          </a:p>
          <a:p>
            <a:pPr marL="0" indent="0">
              <a:buNone/>
            </a:pPr>
            <a:r>
              <a:rPr lang="en-US" sz="1800" b="0" i="1" u="none" strike="noStrike" baseline="0" dirty="0">
                <a:solidFill>
                  <a:srgbClr val="000000"/>
                </a:solidFill>
                <a:latin typeface="Times New Roman" panose="02020603050405020304" pitchFamily="18" charset="0"/>
              </a:rPr>
              <a:t>	(</a:t>
            </a:r>
            <a:r>
              <a:rPr lang="en-US" sz="1800" b="0" i="1" u="none" strike="noStrike" baseline="0" dirty="0" err="1">
                <a:solidFill>
                  <a:srgbClr val="000000"/>
                </a:solidFill>
                <a:latin typeface="Times New Roman" panose="02020603050405020304" pitchFamily="18" charset="0"/>
              </a:rPr>
              <a:t>i</a:t>
            </a:r>
            <a:r>
              <a:rPr lang="en-US" sz="1800" b="0" i="1" u="none" strike="noStrike" baseline="0" dirty="0">
                <a:solidFill>
                  <a:srgbClr val="000000"/>
                </a:solidFill>
                <a:latin typeface="Times New Roman" panose="02020603050405020304" pitchFamily="18" charset="0"/>
              </a:rPr>
              <a:t>) ensure that managers and users of organizational information systems are made aware of the security 	risks associated with their activities.</a:t>
            </a:r>
          </a:p>
          <a:p>
            <a:pPr marL="0" indent="0">
              <a:buNone/>
            </a:pPr>
            <a:r>
              <a:rPr lang="en-US" sz="1800" b="0" i="1" u="none" strike="noStrike" baseline="0" dirty="0">
                <a:solidFill>
                  <a:srgbClr val="000000"/>
                </a:solidFill>
                <a:latin typeface="Times New Roman" panose="02020603050405020304" pitchFamily="18" charset="0"/>
              </a:rPr>
              <a:t>	(ii) ensure that organizational personnel are adequately trained to carry out their assigned information 	security-related duties and responsibilities.</a:t>
            </a:r>
          </a:p>
          <a:p>
            <a:r>
              <a:rPr lang="en-US" sz="1800" b="1" i="1" u="none" strike="noStrike" baseline="0" dirty="0">
                <a:solidFill>
                  <a:srgbClr val="000000"/>
                </a:solidFill>
                <a:latin typeface="Times New Roman" panose="02020603050405020304" pitchFamily="18" charset="0"/>
              </a:rPr>
              <a:t>Audit and Accountability (AU)</a:t>
            </a:r>
            <a:r>
              <a:rPr lang="en-US" sz="1800" b="0" i="1" u="none" strike="noStrike" baseline="0" dirty="0">
                <a:solidFill>
                  <a:srgbClr val="000000"/>
                </a:solidFill>
                <a:latin typeface="Times New Roman" panose="02020603050405020304" pitchFamily="18" charset="0"/>
              </a:rPr>
              <a:t>: Organizations must: </a:t>
            </a:r>
          </a:p>
          <a:p>
            <a:pPr marL="457200" lvl="1" indent="0">
              <a:buNone/>
            </a:pPr>
            <a:r>
              <a:rPr lang="en-US" sz="1400" b="0" i="0" u="none" strike="noStrike" baseline="0" dirty="0">
                <a:solidFill>
                  <a:srgbClr val="000000"/>
                </a:solidFill>
                <a:latin typeface="Times New Roman" panose="02020603050405020304" pitchFamily="18" charset="0"/>
              </a:rPr>
              <a:t>	</a:t>
            </a:r>
            <a:r>
              <a:rPr lang="en-US" sz="1800" b="0" i="1" u="none" strike="noStrike" baseline="0" dirty="0">
                <a:solidFill>
                  <a:srgbClr val="000000"/>
                </a:solidFill>
                <a:latin typeface="Times New Roman" panose="02020603050405020304" pitchFamily="18" charset="0"/>
              </a:rPr>
              <a:t>(</a:t>
            </a:r>
            <a:r>
              <a:rPr lang="en-US" sz="1800" b="0" i="1" u="none" strike="noStrike" baseline="0" dirty="0" err="1">
                <a:solidFill>
                  <a:srgbClr val="000000"/>
                </a:solidFill>
                <a:latin typeface="Times New Roman" panose="02020603050405020304" pitchFamily="18" charset="0"/>
              </a:rPr>
              <a:t>i</a:t>
            </a:r>
            <a:r>
              <a:rPr lang="en-US" sz="1800" b="0" i="1" u="none" strike="noStrike" baseline="0" dirty="0">
                <a:solidFill>
                  <a:srgbClr val="000000"/>
                </a:solidFill>
                <a:latin typeface="Times New Roman" panose="02020603050405020304" pitchFamily="18" charset="0"/>
              </a:rPr>
              <a:t>) create, protect, and retain information system audit records to the extent needed to enable the monitoring, 	analysis, investigation, and reporting of unlawful, unauthorized, or inappropriate information system 	activity; and </a:t>
            </a:r>
          </a:p>
          <a:p>
            <a:pPr marL="457200" lvl="1" indent="0">
              <a:buNone/>
            </a:pPr>
            <a:endParaRPr lang="en-US" sz="1800" b="0" i="1" u="none" strike="noStrike" baseline="0" dirty="0">
              <a:solidFill>
                <a:srgbClr val="000000"/>
              </a:solidFill>
              <a:latin typeface="Times New Roman" panose="02020603050405020304" pitchFamily="18" charset="0"/>
            </a:endParaRPr>
          </a:p>
          <a:p>
            <a:pPr marL="457200" lvl="1" indent="0">
              <a:buNone/>
            </a:pPr>
            <a:r>
              <a:rPr lang="en-US" sz="1800" b="0" i="1" u="none" strike="noStrike" baseline="0" dirty="0">
                <a:solidFill>
                  <a:srgbClr val="000000"/>
                </a:solidFill>
                <a:latin typeface="Times New Roman" panose="02020603050405020304" pitchFamily="18" charset="0"/>
              </a:rPr>
              <a:t>	(ii) ensure that the actions of individual information system users can be uniquely traced to those users so 	they can be held accountable for their actions. </a:t>
            </a:r>
            <a:endParaRPr lang="en-US" sz="1800" i="1" dirty="0">
              <a:solidFill>
                <a:srgbClr val="1D1D1D"/>
              </a:solidFill>
              <a:latin typeface="Times New Roman" pitchFamily="18" charset="0"/>
              <a:cs typeface="Times New Roman" pitchFamily="18" charset="0"/>
            </a:endParaRPr>
          </a:p>
          <a:p>
            <a:pPr marL="0" indent="0">
              <a:buNone/>
            </a:pPr>
            <a:endParaRPr lang="en-US" sz="2000" i="1" dirty="0">
              <a:solidFill>
                <a:srgbClr val="1D1D1D"/>
              </a:solidFill>
              <a:latin typeface="Times New Roman" pitchFamily="18" charset="0"/>
              <a:cs typeface="Times New Roman" pitchFamily="18" charset="0"/>
            </a:endParaRPr>
          </a:p>
          <a:p>
            <a:pPr marL="0" indent="0">
              <a:buNone/>
            </a:pPr>
            <a:endParaRPr lang="en-US" sz="2000" i="1" dirty="0"/>
          </a:p>
        </p:txBody>
      </p:sp>
    </p:spTree>
    <p:extLst>
      <p:ext uri="{BB962C8B-B14F-4D97-AF65-F5344CB8AC3E}">
        <p14:creationId xmlns:p14="http://schemas.microsoft.com/office/powerpoint/2010/main" val="1445583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38200" y="194407"/>
            <a:ext cx="10515600" cy="1325563"/>
          </a:xfrm>
        </p:spPr>
        <p:txBody>
          <a:bodyPr>
            <a:normAutofit/>
          </a:bodyPr>
          <a:lstStyle/>
          <a:p>
            <a:r>
              <a:rPr lang="en-US" sz="4000" b="1" dirty="0"/>
              <a:t>Infosec Processes &amp; Concepts – Basic Terms</a:t>
            </a:r>
            <a:endParaRPr lang="en-US" sz="3800" b="1" dirty="0"/>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838200" y="1492370"/>
            <a:ext cx="10515600" cy="4688974"/>
          </a:xfrm>
        </p:spPr>
        <p:txBody>
          <a:bodyPr>
            <a:normAutofit/>
          </a:bodyPr>
          <a:lstStyle/>
          <a:p>
            <a:pPr algn="ctr"/>
            <a:endParaRPr lang="en-US" sz="2000" dirty="0"/>
          </a:p>
          <a:p>
            <a:endParaRPr lang="en-US" sz="2000" dirty="0"/>
          </a:p>
        </p:txBody>
      </p:sp>
      <p:sp>
        <p:nvSpPr>
          <p:cNvPr id="8" name="TextBox 7">
            <a:extLst>
              <a:ext uri="{FF2B5EF4-FFF2-40B4-BE49-F238E27FC236}">
                <a16:creationId xmlns:a16="http://schemas.microsoft.com/office/drawing/2014/main" id="{F156C30C-37B4-932C-3296-0EFA535F0371}"/>
              </a:ext>
            </a:extLst>
          </p:cNvPr>
          <p:cNvSpPr txBox="1"/>
          <p:nvPr/>
        </p:nvSpPr>
        <p:spPr>
          <a:xfrm>
            <a:off x="838200" y="1519970"/>
            <a:ext cx="10074215" cy="4832092"/>
          </a:xfrm>
          <a:prstGeom prst="rect">
            <a:avLst/>
          </a:prstGeom>
          <a:noFill/>
        </p:spPr>
        <p:txBody>
          <a:bodyPr wrap="square">
            <a:spAutoFit/>
          </a:bodyPr>
          <a:lstStyle/>
          <a:p>
            <a:r>
              <a:rPr lang="en-US" sz="2000" i="1" dirty="0"/>
              <a:t>• </a:t>
            </a:r>
            <a:r>
              <a:rPr lang="en-US" sz="2000" b="1" i="1" dirty="0">
                <a:solidFill>
                  <a:srgbClr val="C00000"/>
                </a:solidFill>
              </a:rPr>
              <a:t>Asset</a:t>
            </a:r>
            <a:r>
              <a:rPr lang="en-US" sz="2000" i="1" dirty="0"/>
              <a:t> – People, Systems, Property and information</a:t>
            </a:r>
          </a:p>
          <a:p>
            <a:pPr lvl="1"/>
            <a:r>
              <a:rPr lang="en-US" sz="1600" i="1" dirty="0"/>
              <a:t>	 • An asset is what you are trying to protect</a:t>
            </a:r>
          </a:p>
          <a:p>
            <a:pPr marL="457200" lvl="1" indent="0">
              <a:buNone/>
            </a:pPr>
            <a:endParaRPr lang="en-US" sz="1600" i="1" dirty="0"/>
          </a:p>
          <a:p>
            <a:r>
              <a:rPr lang="en-US" sz="2000" i="1" dirty="0"/>
              <a:t>• </a:t>
            </a:r>
            <a:r>
              <a:rPr lang="en-US" sz="2000" b="1" i="1" dirty="0">
                <a:solidFill>
                  <a:srgbClr val="C00000"/>
                </a:solidFill>
              </a:rPr>
              <a:t>Threat</a:t>
            </a:r>
            <a:r>
              <a:rPr lang="en-US" sz="2000" i="1" dirty="0"/>
              <a:t> – Anything that can exploit a vulnerability, intentionally or accidentally, and obtain,     damage, or destroy an asset.</a:t>
            </a:r>
          </a:p>
          <a:p>
            <a:r>
              <a:rPr lang="en-US" sz="2000" i="1" dirty="0"/>
              <a:t>	 • A threat is what we are trying to protect against</a:t>
            </a:r>
          </a:p>
          <a:p>
            <a:r>
              <a:rPr lang="en-US" sz="2000" i="1" dirty="0"/>
              <a:t>	 • Examples of threats are Phishing, Malware</a:t>
            </a:r>
          </a:p>
          <a:p>
            <a:endParaRPr lang="en-US" sz="1600" i="1" dirty="0"/>
          </a:p>
          <a:p>
            <a:r>
              <a:rPr lang="en-US" sz="2000" i="1" dirty="0"/>
              <a:t>• </a:t>
            </a:r>
            <a:r>
              <a:rPr lang="en-US" sz="2000" b="1" i="1" dirty="0">
                <a:solidFill>
                  <a:srgbClr val="C00000"/>
                </a:solidFill>
              </a:rPr>
              <a:t>Vulnerability</a:t>
            </a:r>
            <a:r>
              <a:rPr lang="en-US" sz="2000" i="1" dirty="0"/>
              <a:t> – Weaknesses or gaps in a security program that can be exploited by threats to        gain unauthorized access to an asset.</a:t>
            </a:r>
          </a:p>
          <a:p>
            <a:r>
              <a:rPr lang="en-US" sz="2000" i="1" dirty="0"/>
              <a:t>	• A vulnerability is a weakness or gap in our protection efforts.</a:t>
            </a:r>
          </a:p>
          <a:p>
            <a:endParaRPr lang="en-US" sz="2000" i="1" dirty="0"/>
          </a:p>
          <a:p>
            <a:r>
              <a:rPr lang="en-US" sz="2000" i="1" dirty="0"/>
              <a:t>• </a:t>
            </a:r>
            <a:r>
              <a:rPr lang="en-US" sz="2000" b="1" i="1" dirty="0">
                <a:solidFill>
                  <a:srgbClr val="C00000"/>
                </a:solidFill>
              </a:rPr>
              <a:t>Likelihood </a:t>
            </a:r>
            <a:r>
              <a:rPr lang="en-US" sz="2000" b="1" i="1" dirty="0"/>
              <a:t>- </a:t>
            </a:r>
            <a:r>
              <a:rPr lang="en-US" sz="2000" i="1" dirty="0"/>
              <a:t>The probability that a potential vulnerability may be exploited within the construct of the associated threat environment.</a:t>
            </a:r>
          </a:p>
          <a:p>
            <a:r>
              <a:rPr lang="en-US" sz="2000" i="1" dirty="0"/>
              <a:t>	 • Determined by analyzing the threats to an information system in</a:t>
            </a:r>
          </a:p>
          <a:p>
            <a:r>
              <a:rPr lang="en-US" sz="2000" i="1" dirty="0"/>
              <a:t>	     conjunction with the potential vulnerabilities and the controls in place .</a:t>
            </a:r>
          </a:p>
        </p:txBody>
      </p:sp>
    </p:spTree>
    <p:extLst>
      <p:ext uri="{BB962C8B-B14F-4D97-AF65-F5344CB8AC3E}">
        <p14:creationId xmlns:p14="http://schemas.microsoft.com/office/powerpoint/2010/main" val="1689658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93553" y="63201"/>
            <a:ext cx="10515600" cy="1325563"/>
          </a:xfrm>
        </p:spPr>
        <p:txBody>
          <a:bodyPr>
            <a:normAutofit/>
          </a:bodyPr>
          <a:lstStyle/>
          <a:p>
            <a:r>
              <a:rPr lang="en-US" sz="3800" i="1" dirty="0">
                <a:solidFill>
                  <a:srgbClr val="0070C0"/>
                </a:solidFill>
                <a:latin typeface="Lato"/>
              </a:rPr>
              <a:t>Security Control Families</a:t>
            </a:r>
            <a:endParaRPr lang="en-US" sz="3800" i="1" dirty="0">
              <a:latin typeface="Lato"/>
            </a:endParaRPr>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705210" y="1388764"/>
            <a:ext cx="11083506" cy="5253576"/>
          </a:xfrm>
        </p:spPr>
        <p:txBody>
          <a:bodyPr>
            <a:noAutofit/>
          </a:bodyPr>
          <a:lstStyle/>
          <a:p>
            <a:r>
              <a:rPr lang="en-US" sz="1800" b="1" i="1" u="none" strike="noStrike" baseline="0" dirty="0">
                <a:solidFill>
                  <a:srgbClr val="000000"/>
                </a:solidFill>
                <a:latin typeface="Times New Roman" panose="02020603050405020304" pitchFamily="18" charset="0"/>
              </a:rPr>
              <a:t>Physical and Environmental Protection (PE)</a:t>
            </a:r>
            <a:r>
              <a:rPr lang="en-US" sz="1800" b="0" i="1" u="none" strike="noStrike" baseline="0" dirty="0">
                <a:solidFill>
                  <a:srgbClr val="000000"/>
                </a:solidFill>
                <a:latin typeface="Times New Roman" panose="02020603050405020304" pitchFamily="18" charset="0"/>
              </a:rPr>
              <a:t>: Organizations must: </a:t>
            </a:r>
          </a:p>
          <a:p>
            <a:pPr marL="0" indent="0">
              <a:buNone/>
            </a:pPr>
            <a:r>
              <a:rPr lang="en-US" sz="1800" i="1" dirty="0">
                <a:solidFill>
                  <a:srgbClr val="000000"/>
                </a:solidFill>
                <a:latin typeface="Times New Roman" panose="02020603050405020304" pitchFamily="18" charset="0"/>
              </a:rPr>
              <a:t>	</a:t>
            </a:r>
            <a:r>
              <a:rPr lang="en-US" sz="1800" b="0" i="1" u="none" strike="noStrike" baseline="0" dirty="0">
                <a:solidFill>
                  <a:srgbClr val="000000"/>
                </a:solidFill>
                <a:latin typeface="Times New Roman" panose="02020603050405020304" pitchFamily="18" charset="0"/>
              </a:rPr>
              <a:t>(</a:t>
            </a:r>
            <a:r>
              <a:rPr lang="en-US" sz="1800" b="0" i="1" u="none" strike="noStrike" baseline="0" dirty="0" err="1">
                <a:solidFill>
                  <a:srgbClr val="000000"/>
                </a:solidFill>
                <a:latin typeface="Times New Roman" panose="02020603050405020304" pitchFamily="18" charset="0"/>
              </a:rPr>
              <a:t>i</a:t>
            </a:r>
            <a:r>
              <a:rPr lang="en-US" sz="1800" b="0" i="1" u="none" strike="noStrike" baseline="0" dirty="0">
                <a:solidFill>
                  <a:srgbClr val="000000"/>
                </a:solidFill>
                <a:latin typeface="Times New Roman" panose="02020603050405020304" pitchFamily="18" charset="0"/>
              </a:rPr>
              <a:t>) limit physical access to information systems, equipment, and the respective operating environments to 	authorized individuals; </a:t>
            </a:r>
          </a:p>
          <a:p>
            <a:pPr marL="0" indent="0">
              <a:buNone/>
            </a:pPr>
            <a:r>
              <a:rPr lang="en-US" sz="1800" b="0" i="1" u="none" strike="noStrike" baseline="0" dirty="0">
                <a:solidFill>
                  <a:srgbClr val="000000"/>
                </a:solidFill>
                <a:latin typeface="Times New Roman" panose="02020603050405020304" pitchFamily="18" charset="0"/>
              </a:rPr>
              <a:t>	(ii) protect the physical plant and support infrastructure for information systems and provide appropriate 	environmental controls in facilities containing information systems.</a:t>
            </a:r>
          </a:p>
          <a:p>
            <a:pPr marL="0" indent="0">
              <a:buNone/>
            </a:pPr>
            <a:endParaRPr lang="en-US" sz="1800" b="0" i="1" u="none" strike="noStrike" baseline="0" dirty="0">
              <a:solidFill>
                <a:srgbClr val="000000"/>
              </a:solidFill>
              <a:latin typeface="Times New Roman" panose="02020603050405020304" pitchFamily="18" charset="0"/>
            </a:endParaRPr>
          </a:p>
          <a:p>
            <a:r>
              <a:rPr lang="en-US" sz="1800" b="1" i="1" u="none" strike="noStrike" baseline="0" dirty="0">
                <a:solidFill>
                  <a:srgbClr val="000000"/>
                </a:solidFill>
                <a:latin typeface="Times New Roman" panose="02020603050405020304" pitchFamily="18" charset="0"/>
              </a:rPr>
              <a:t>Planning (PL)</a:t>
            </a:r>
            <a:r>
              <a:rPr lang="en-US" sz="1800" b="0" i="1" u="none" strike="noStrike" baseline="0" dirty="0">
                <a:solidFill>
                  <a:srgbClr val="000000"/>
                </a:solidFill>
                <a:latin typeface="Times New Roman" panose="02020603050405020304" pitchFamily="18" charset="0"/>
              </a:rPr>
              <a:t>: Organizations must develop, document, periodically update, and implement security plans for organizational information systems that describe the security controls in place and the rules of behavior for individuals accessing the information systems. </a:t>
            </a:r>
            <a:endParaRPr lang="en-US" sz="2000" i="1" dirty="0">
              <a:solidFill>
                <a:srgbClr val="1D1D1D"/>
              </a:solidFill>
              <a:latin typeface="Times New Roman" pitchFamily="18" charset="0"/>
              <a:cs typeface="Times New Roman" pitchFamily="18" charset="0"/>
            </a:endParaRPr>
          </a:p>
          <a:p>
            <a:pPr marL="0" indent="0">
              <a:buNone/>
            </a:pPr>
            <a:endParaRPr lang="en-US" sz="2000" i="1" dirty="0"/>
          </a:p>
          <a:p>
            <a:r>
              <a:rPr lang="en-US" sz="1800" b="1" i="1" u="none" strike="noStrike" baseline="0" dirty="0">
                <a:solidFill>
                  <a:srgbClr val="000000"/>
                </a:solidFill>
                <a:latin typeface="Times New Roman" panose="02020603050405020304" pitchFamily="18" charset="0"/>
              </a:rPr>
              <a:t>Risk Assessment (RA)</a:t>
            </a:r>
            <a:r>
              <a:rPr lang="en-US" sz="1800" b="0" i="1" u="none" strike="noStrike" baseline="0" dirty="0">
                <a:solidFill>
                  <a:srgbClr val="000000"/>
                </a:solidFill>
                <a:latin typeface="Times New Roman" panose="02020603050405020304" pitchFamily="18" charset="0"/>
              </a:rPr>
              <a:t>: Organizations must periodically assess the risk to organizational operations, assets, and individuals, resulting from the operation of organizational information systems, processing, or storage.</a:t>
            </a:r>
            <a:endParaRPr lang="en-US" sz="2000" i="1" dirty="0"/>
          </a:p>
        </p:txBody>
      </p:sp>
    </p:spTree>
    <p:extLst>
      <p:ext uri="{BB962C8B-B14F-4D97-AF65-F5344CB8AC3E}">
        <p14:creationId xmlns:p14="http://schemas.microsoft.com/office/powerpoint/2010/main" val="7446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93553" y="63201"/>
            <a:ext cx="10515600" cy="1325563"/>
          </a:xfrm>
        </p:spPr>
        <p:txBody>
          <a:bodyPr>
            <a:normAutofit/>
          </a:bodyPr>
          <a:lstStyle/>
          <a:p>
            <a:r>
              <a:rPr lang="en-US" sz="3800" i="1" dirty="0">
                <a:solidFill>
                  <a:srgbClr val="0070C0"/>
                </a:solidFill>
                <a:latin typeface="Lato"/>
              </a:rPr>
              <a:t>Security Control Families – NIST Publications</a:t>
            </a:r>
            <a:endParaRPr lang="en-US" sz="3800" i="1" dirty="0">
              <a:latin typeface="Lato"/>
            </a:endParaRPr>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705210" y="1388764"/>
            <a:ext cx="11083506" cy="5253576"/>
          </a:xfrm>
        </p:spPr>
        <p:txBody>
          <a:bodyPr>
            <a:noAutofit/>
          </a:bodyPr>
          <a:lstStyle/>
          <a:p>
            <a:pPr marL="0" indent="0">
              <a:buNone/>
            </a:pPr>
            <a:r>
              <a:rPr lang="en-US" sz="2000" b="1" i="1" u="none" strike="noStrike" baseline="0" dirty="0">
                <a:latin typeface="Times New Roman" panose="02020603050405020304" pitchFamily="18" charset="0"/>
              </a:rPr>
              <a:t>FIPS 200</a:t>
            </a:r>
          </a:p>
          <a:p>
            <a:pPr marL="0" indent="0">
              <a:buNone/>
            </a:pPr>
            <a:endParaRPr lang="en-US" sz="2000" b="0" i="1" u="none" strike="noStrike" baseline="0" dirty="0">
              <a:solidFill>
                <a:srgbClr val="FF0000"/>
              </a:solidFill>
              <a:latin typeface="Times New Roman" panose="02020603050405020304" pitchFamily="18" charset="0"/>
            </a:endParaRPr>
          </a:p>
          <a:p>
            <a:r>
              <a:rPr lang="en-US" sz="2000" i="1" dirty="0">
                <a:solidFill>
                  <a:srgbClr val="070707"/>
                </a:solidFill>
                <a:latin typeface="Times New Roman" panose="02020603050405020304" pitchFamily="18" charset="0"/>
              </a:rPr>
              <a:t>Describes </a:t>
            </a:r>
            <a:r>
              <a:rPr lang="en-US" sz="2000" b="0" i="1" u="none" strike="noStrike" baseline="0" dirty="0">
                <a:solidFill>
                  <a:srgbClr val="070707"/>
                </a:solidFill>
                <a:latin typeface="Times New Roman" panose="02020603050405020304" pitchFamily="18" charset="0"/>
              </a:rPr>
              <a:t>the minimum security requirements for information and information systems</a:t>
            </a:r>
          </a:p>
          <a:p>
            <a:r>
              <a:rPr lang="en-US" sz="2000" b="0" i="1" u="none" strike="noStrike" baseline="0" dirty="0">
                <a:solidFill>
                  <a:srgbClr val="212121"/>
                </a:solidFill>
                <a:latin typeface="Times New Roman" panose="02020603050405020304" pitchFamily="18" charset="0"/>
              </a:rPr>
              <a:t>De</a:t>
            </a:r>
            <a:r>
              <a:rPr lang="en-US" sz="2000" b="0" i="1" u="none" strike="noStrike" baseline="0" dirty="0">
                <a:solidFill>
                  <a:srgbClr val="070707"/>
                </a:solidFill>
                <a:latin typeface="Times New Roman" panose="02020603050405020304" pitchFamily="18" charset="0"/>
              </a:rPr>
              <a:t>fin</a:t>
            </a:r>
            <a:r>
              <a:rPr lang="en-US" sz="2000" b="0" i="1" u="none" strike="noStrike" baseline="0" dirty="0">
                <a:solidFill>
                  <a:srgbClr val="212121"/>
                </a:solidFill>
                <a:latin typeface="Times New Roman" panose="02020603050405020304" pitchFamily="18" charset="0"/>
              </a:rPr>
              <a:t>es </a:t>
            </a:r>
            <a:r>
              <a:rPr lang="en-US" sz="2000" i="1" dirty="0">
                <a:solidFill>
                  <a:srgbClr val="212121"/>
                </a:solidFill>
                <a:latin typeface="Times New Roman" panose="02020603050405020304" pitchFamily="18" charset="0"/>
              </a:rPr>
              <a:t>twenty</a:t>
            </a:r>
            <a:r>
              <a:rPr lang="en-US" sz="2000" b="0" i="1" u="none" strike="noStrike" baseline="0" dirty="0">
                <a:solidFill>
                  <a:srgbClr val="070707"/>
                </a:solidFill>
                <a:latin typeface="Times New Roman" panose="02020603050405020304" pitchFamily="18" charset="0"/>
              </a:rPr>
              <a:t> </a:t>
            </a:r>
            <a:r>
              <a:rPr lang="en-US" sz="2000" b="0" i="1" u="none" strike="noStrike" baseline="0" dirty="0">
                <a:solidFill>
                  <a:srgbClr val="212121"/>
                </a:solidFill>
                <a:latin typeface="Times New Roman" panose="02020603050405020304" pitchFamily="18" charset="0"/>
              </a:rPr>
              <a:t>sec</a:t>
            </a:r>
            <a:r>
              <a:rPr lang="en-US" sz="2000" b="0" i="1" u="none" strike="noStrike" baseline="0" dirty="0">
                <a:solidFill>
                  <a:srgbClr val="070707"/>
                </a:solidFill>
                <a:latin typeface="Times New Roman" panose="02020603050405020304" pitchFamily="18" charset="0"/>
              </a:rPr>
              <a:t>urit</a:t>
            </a:r>
            <a:r>
              <a:rPr lang="en-US" sz="2000" b="0" i="1" u="none" strike="noStrike" baseline="0" dirty="0">
                <a:solidFill>
                  <a:srgbClr val="212121"/>
                </a:solidFill>
                <a:latin typeface="Times New Roman" panose="02020603050405020304" pitchFamily="18" charset="0"/>
              </a:rPr>
              <a:t>y-re</a:t>
            </a:r>
            <a:r>
              <a:rPr lang="en-US" sz="2000" b="0" i="1" u="none" strike="noStrike" baseline="0" dirty="0">
                <a:solidFill>
                  <a:srgbClr val="070707"/>
                </a:solidFill>
                <a:latin typeface="Times New Roman" panose="02020603050405020304" pitchFamily="18" charset="0"/>
              </a:rPr>
              <a:t>l</a:t>
            </a:r>
            <a:r>
              <a:rPr lang="en-US" sz="2000" b="0" i="1" u="none" strike="noStrike" baseline="0" dirty="0">
                <a:solidFill>
                  <a:srgbClr val="212121"/>
                </a:solidFill>
                <a:latin typeface="Times New Roman" panose="02020603050405020304" pitchFamily="18" charset="0"/>
              </a:rPr>
              <a:t>a</a:t>
            </a:r>
            <a:r>
              <a:rPr lang="en-US" sz="2000" b="0" i="1" u="none" strike="noStrike" baseline="0" dirty="0">
                <a:solidFill>
                  <a:srgbClr val="070707"/>
                </a:solidFill>
                <a:latin typeface="Times New Roman" panose="02020603050405020304" pitchFamily="18" charset="0"/>
              </a:rPr>
              <a:t>t</a:t>
            </a:r>
            <a:r>
              <a:rPr lang="en-US" sz="2000" b="0" i="1" u="none" strike="noStrike" baseline="0" dirty="0">
                <a:solidFill>
                  <a:srgbClr val="212121"/>
                </a:solidFill>
                <a:latin typeface="Times New Roman" panose="02020603050405020304" pitchFamily="18" charset="0"/>
              </a:rPr>
              <a:t>e</a:t>
            </a:r>
            <a:r>
              <a:rPr lang="en-US" sz="2000" b="0" i="1" u="none" strike="noStrike" baseline="0" dirty="0">
                <a:solidFill>
                  <a:srgbClr val="070707"/>
                </a:solidFill>
                <a:latin typeface="Times New Roman" panose="02020603050405020304" pitchFamily="18" charset="0"/>
              </a:rPr>
              <a:t>d </a:t>
            </a:r>
            <a:r>
              <a:rPr lang="en-US" sz="2000" b="0" i="1" u="none" strike="noStrike" baseline="0" dirty="0">
                <a:solidFill>
                  <a:srgbClr val="212121"/>
                </a:solidFill>
                <a:latin typeface="Times New Roman" panose="02020603050405020304" pitchFamily="18" charset="0"/>
              </a:rPr>
              <a:t>a</a:t>
            </a:r>
            <a:r>
              <a:rPr lang="en-US" sz="2000" b="0" i="1" u="none" strike="noStrike" baseline="0" dirty="0">
                <a:solidFill>
                  <a:srgbClr val="070707"/>
                </a:solidFill>
                <a:latin typeface="Times New Roman" panose="02020603050405020304" pitchFamily="18" charset="0"/>
              </a:rPr>
              <a:t>r</a:t>
            </a:r>
            <a:r>
              <a:rPr lang="en-US" sz="2000" b="0" i="1" u="none" strike="noStrike" baseline="0" dirty="0">
                <a:solidFill>
                  <a:srgbClr val="212121"/>
                </a:solidFill>
                <a:latin typeface="Times New Roman" panose="02020603050405020304" pitchFamily="18" charset="0"/>
              </a:rPr>
              <a:t>eas w</a:t>
            </a:r>
            <a:r>
              <a:rPr lang="en-US" sz="2000" b="0" i="1" u="none" strike="noStrike" baseline="0" dirty="0">
                <a:solidFill>
                  <a:srgbClr val="070707"/>
                </a:solidFill>
                <a:latin typeface="Times New Roman" panose="02020603050405020304" pitchFamily="18" charset="0"/>
              </a:rPr>
              <a:t>h</a:t>
            </a:r>
            <a:r>
              <a:rPr lang="en-US" sz="2000" b="0" i="1" u="none" strike="noStrike" baseline="0" dirty="0">
                <a:solidFill>
                  <a:srgbClr val="212121"/>
                </a:solidFill>
                <a:latin typeface="Times New Roman" panose="02020603050405020304" pitchFamily="18" charset="0"/>
              </a:rPr>
              <a:t>ic</a:t>
            </a:r>
            <a:r>
              <a:rPr lang="en-US" sz="2000" b="0" i="1" u="none" strike="noStrike" baseline="0" dirty="0">
                <a:solidFill>
                  <a:srgbClr val="070707"/>
                </a:solidFill>
                <a:latin typeface="Times New Roman" panose="02020603050405020304" pitchFamily="18" charset="0"/>
              </a:rPr>
              <a:t>h </a:t>
            </a:r>
            <a:r>
              <a:rPr lang="en-US" sz="2000" b="0" i="1" u="none" strike="noStrike" baseline="0" dirty="0">
                <a:solidFill>
                  <a:srgbClr val="212121"/>
                </a:solidFill>
                <a:latin typeface="Times New Roman" panose="02020603050405020304" pitchFamily="18" charset="0"/>
              </a:rPr>
              <a:t>co</a:t>
            </a:r>
            <a:r>
              <a:rPr lang="en-US" sz="2000" b="0" i="1" u="none" strike="noStrike" baseline="0" dirty="0">
                <a:solidFill>
                  <a:srgbClr val="070707"/>
                </a:solidFill>
                <a:latin typeface="Times New Roman" panose="02020603050405020304" pitchFamily="18" charset="0"/>
              </a:rPr>
              <a:t>mpri</a:t>
            </a:r>
            <a:r>
              <a:rPr lang="en-US" sz="2000" b="0" i="1" u="none" strike="noStrike" baseline="0" dirty="0">
                <a:solidFill>
                  <a:srgbClr val="212121"/>
                </a:solidFill>
                <a:latin typeface="Times New Roman" panose="02020603050405020304" pitchFamily="18" charset="0"/>
              </a:rPr>
              <a:t>se </a:t>
            </a:r>
            <a:r>
              <a:rPr lang="en-US" sz="2000" b="0" i="1" u="none" strike="noStrike" baseline="0" dirty="0">
                <a:solidFill>
                  <a:srgbClr val="070707"/>
                </a:solidFill>
                <a:latin typeface="Times New Roman" panose="02020603050405020304" pitchFamily="18" charset="0"/>
              </a:rPr>
              <a:t>th</a:t>
            </a:r>
            <a:r>
              <a:rPr lang="en-US" sz="2000" b="0" i="1" u="none" strike="noStrike" baseline="0" dirty="0">
                <a:solidFill>
                  <a:srgbClr val="212121"/>
                </a:solidFill>
                <a:latin typeface="Times New Roman" panose="02020603050405020304" pitchFamily="18" charset="0"/>
              </a:rPr>
              <a:t>e sec</a:t>
            </a:r>
            <a:r>
              <a:rPr lang="en-US" sz="2000" b="0" i="1" u="none" strike="noStrike" baseline="0" dirty="0">
                <a:solidFill>
                  <a:srgbClr val="070707"/>
                </a:solidFill>
                <a:latin typeface="Times New Roman" panose="02020603050405020304" pitchFamily="18" charset="0"/>
              </a:rPr>
              <a:t>u</a:t>
            </a:r>
            <a:r>
              <a:rPr lang="en-US" sz="2000" b="0" i="1" u="none" strike="noStrike" baseline="0" dirty="0">
                <a:solidFill>
                  <a:srgbClr val="212121"/>
                </a:solidFill>
                <a:latin typeface="Times New Roman" panose="02020603050405020304" pitchFamily="18" charset="0"/>
              </a:rPr>
              <a:t>r</a:t>
            </a:r>
            <a:r>
              <a:rPr lang="en-US" sz="2000" b="0" i="1" u="none" strike="noStrike" baseline="0" dirty="0">
                <a:solidFill>
                  <a:srgbClr val="070707"/>
                </a:solidFill>
                <a:latin typeface="Times New Roman" panose="02020603050405020304" pitchFamily="18" charset="0"/>
              </a:rPr>
              <a:t>it</a:t>
            </a:r>
            <a:r>
              <a:rPr lang="en-US" sz="2000" b="0" i="1" u="none" strike="noStrike" baseline="0" dirty="0">
                <a:solidFill>
                  <a:srgbClr val="212121"/>
                </a:solidFill>
                <a:latin typeface="Times New Roman" panose="02020603050405020304" pitchFamily="18" charset="0"/>
              </a:rPr>
              <a:t>y co</a:t>
            </a:r>
            <a:r>
              <a:rPr lang="en-US" sz="2000" b="0" i="1" u="none" strike="noStrike" baseline="0" dirty="0">
                <a:solidFill>
                  <a:srgbClr val="070707"/>
                </a:solidFill>
                <a:latin typeface="Times New Roman" panose="02020603050405020304" pitchFamily="18" charset="0"/>
              </a:rPr>
              <a:t>nt</a:t>
            </a:r>
            <a:r>
              <a:rPr lang="en-US" sz="2000" b="0" i="1" u="none" strike="noStrike" baseline="0" dirty="0">
                <a:solidFill>
                  <a:srgbClr val="212121"/>
                </a:solidFill>
                <a:latin typeface="Times New Roman" panose="02020603050405020304" pitchFamily="18" charset="0"/>
              </a:rPr>
              <a:t>ro</a:t>
            </a:r>
            <a:r>
              <a:rPr lang="en-US" sz="2000" b="0" i="1" u="none" strike="noStrike" baseline="0" dirty="0">
                <a:solidFill>
                  <a:srgbClr val="070707"/>
                </a:solidFill>
                <a:latin typeface="Times New Roman" panose="02020603050405020304" pitchFamily="18" charset="0"/>
              </a:rPr>
              <a:t>l f</a:t>
            </a:r>
            <a:r>
              <a:rPr lang="en-US" sz="2000" b="0" i="1" u="none" strike="noStrike" baseline="0" dirty="0">
                <a:solidFill>
                  <a:srgbClr val="212121"/>
                </a:solidFill>
                <a:latin typeface="Times New Roman" panose="02020603050405020304" pitchFamily="18" charset="0"/>
              </a:rPr>
              <a:t>a</a:t>
            </a:r>
            <a:r>
              <a:rPr lang="en-US" sz="2000" b="0" i="1" u="none" strike="noStrike" baseline="0" dirty="0">
                <a:solidFill>
                  <a:srgbClr val="070707"/>
                </a:solidFill>
                <a:latin typeface="Times New Roman" panose="02020603050405020304" pitchFamily="18" charset="0"/>
              </a:rPr>
              <a:t>mili</a:t>
            </a:r>
            <a:r>
              <a:rPr lang="en-US" sz="2000" b="0" i="1" u="none" strike="noStrike" baseline="0" dirty="0">
                <a:solidFill>
                  <a:srgbClr val="212121"/>
                </a:solidFill>
                <a:latin typeface="Times New Roman" panose="02020603050405020304" pitchFamily="18" charset="0"/>
              </a:rPr>
              <a:t>es</a:t>
            </a:r>
          </a:p>
          <a:p>
            <a:pPr marL="0" indent="0">
              <a:buNone/>
            </a:pPr>
            <a:endParaRPr lang="en-US" sz="2000" b="0" i="1" u="none" strike="noStrike" baseline="0" dirty="0">
              <a:solidFill>
                <a:srgbClr val="212121"/>
              </a:solidFill>
              <a:latin typeface="Times New Roman" panose="02020603050405020304" pitchFamily="18" charset="0"/>
            </a:endParaRPr>
          </a:p>
          <a:p>
            <a:r>
              <a:rPr lang="en-US" sz="2000" b="0" i="1" u="none" strike="noStrike" baseline="0" dirty="0">
                <a:solidFill>
                  <a:srgbClr val="070707"/>
                </a:solidFill>
                <a:latin typeface="Times New Roman" panose="02020603050405020304" pitchFamily="18" charset="0"/>
              </a:rPr>
              <a:t>Sets the process for using the information system</a:t>
            </a:r>
            <a:r>
              <a:rPr lang="en-US" sz="2000" b="0" i="1" u="none" strike="noStrike" baseline="0" dirty="0">
                <a:solidFill>
                  <a:srgbClr val="212121"/>
                </a:solidFill>
                <a:latin typeface="Times New Roman" panose="02020603050405020304" pitchFamily="18" charset="0"/>
              </a:rPr>
              <a:t>'</a:t>
            </a:r>
            <a:r>
              <a:rPr lang="en-US" sz="2000" b="0" i="1" u="none" strike="noStrike" baseline="0" dirty="0">
                <a:solidFill>
                  <a:srgbClr val="070707"/>
                </a:solidFill>
                <a:latin typeface="Times New Roman" panose="02020603050405020304" pitchFamily="18" charset="0"/>
              </a:rPr>
              <a:t>s </a:t>
            </a:r>
            <a:r>
              <a:rPr lang="en-US" sz="2000" b="1" i="1" u="none" strike="noStrike" baseline="0" dirty="0">
                <a:solidFill>
                  <a:srgbClr val="070707"/>
                </a:solidFill>
                <a:latin typeface="Times New Roman" panose="02020603050405020304" pitchFamily="18" charset="0"/>
              </a:rPr>
              <a:t>high-water mark </a:t>
            </a:r>
            <a:r>
              <a:rPr lang="en-US" sz="2000" b="0" i="1" u="none" strike="noStrike" baseline="0" dirty="0">
                <a:solidFill>
                  <a:srgbClr val="070707"/>
                </a:solidFill>
                <a:latin typeface="Times New Roman" panose="02020603050405020304" pitchFamily="18" charset="0"/>
              </a:rPr>
              <a:t>to ident</a:t>
            </a:r>
            <a:r>
              <a:rPr lang="en-US" sz="2000" b="0" i="1" u="none" strike="noStrike" baseline="0" dirty="0">
                <a:solidFill>
                  <a:srgbClr val="212121"/>
                </a:solidFill>
                <a:latin typeface="Times New Roman" panose="02020603050405020304" pitchFamily="18" charset="0"/>
              </a:rPr>
              <a:t>i</a:t>
            </a:r>
            <a:r>
              <a:rPr lang="en-US" sz="2000" b="0" i="1" u="none" strike="noStrike" baseline="0" dirty="0">
                <a:solidFill>
                  <a:srgbClr val="070707"/>
                </a:solidFill>
                <a:latin typeface="Times New Roman" panose="02020603050405020304" pitchFamily="18" charset="0"/>
              </a:rPr>
              <a:t>fy the tailored set of baseline security controls to implement</a:t>
            </a:r>
          </a:p>
          <a:p>
            <a:r>
              <a:rPr lang="en-US" sz="2000" b="0" i="1" u="none" strike="noStrike" baseline="0" dirty="0">
                <a:solidFill>
                  <a:srgbClr val="212121"/>
                </a:solidFill>
                <a:latin typeface="Times New Roman" panose="02020603050405020304" pitchFamily="18" charset="0"/>
              </a:rPr>
              <a:t>• </a:t>
            </a:r>
            <a:r>
              <a:rPr lang="en-US" sz="2000" b="0" i="1" u="none" strike="noStrike" baseline="0" dirty="0">
                <a:solidFill>
                  <a:srgbClr val="070707"/>
                </a:solidFill>
                <a:latin typeface="Times New Roman" panose="02020603050405020304" pitchFamily="18" charset="0"/>
              </a:rPr>
              <a:t>SC (system)  = Low Impact use Low Baseline </a:t>
            </a:r>
          </a:p>
          <a:p>
            <a:r>
              <a:rPr lang="en-US" sz="2000" b="0" i="1" u="none" strike="noStrike" baseline="0" dirty="0">
                <a:solidFill>
                  <a:srgbClr val="070707"/>
                </a:solidFill>
                <a:latin typeface="Times New Roman" panose="02020603050405020304" pitchFamily="18" charset="0"/>
              </a:rPr>
              <a:t>• SC (system) = Moderate Impact use Moderate Baseline </a:t>
            </a:r>
          </a:p>
          <a:p>
            <a:r>
              <a:rPr lang="en-US" sz="2000" b="0" i="1" u="none" strike="noStrike" baseline="0" dirty="0">
                <a:solidFill>
                  <a:srgbClr val="070707"/>
                </a:solidFill>
                <a:latin typeface="Times New Roman" panose="02020603050405020304" pitchFamily="18" charset="0"/>
              </a:rPr>
              <a:t>• SC (system) =High Impact use High Baseline </a:t>
            </a:r>
            <a:endParaRPr lang="en-US" sz="2000" i="1" dirty="0"/>
          </a:p>
        </p:txBody>
      </p:sp>
    </p:spTree>
    <p:extLst>
      <p:ext uri="{BB962C8B-B14F-4D97-AF65-F5344CB8AC3E}">
        <p14:creationId xmlns:p14="http://schemas.microsoft.com/office/powerpoint/2010/main" val="2935220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93553" y="63201"/>
            <a:ext cx="10515600" cy="1325563"/>
          </a:xfrm>
        </p:spPr>
        <p:txBody>
          <a:bodyPr>
            <a:normAutofit/>
          </a:bodyPr>
          <a:lstStyle/>
          <a:p>
            <a:r>
              <a:rPr lang="en-US" sz="3800" i="1" dirty="0">
                <a:solidFill>
                  <a:srgbClr val="0070C0"/>
                </a:solidFill>
                <a:latin typeface="Lato"/>
              </a:rPr>
              <a:t>Security Control Families – NIST Publications</a:t>
            </a:r>
            <a:endParaRPr lang="en-US" sz="3800" i="1" dirty="0">
              <a:latin typeface="Lato"/>
            </a:endParaRPr>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705210" y="1388764"/>
            <a:ext cx="11083506" cy="5253576"/>
          </a:xfrm>
        </p:spPr>
        <p:txBody>
          <a:bodyPr>
            <a:noAutofit/>
          </a:bodyPr>
          <a:lstStyle/>
          <a:p>
            <a:pPr marL="0" indent="0">
              <a:buNone/>
            </a:pPr>
            <a:r>
              <a:rPr lang="en-US" sz="2000" b="1" i="1" u="none" strike="noStrike" baseline="0" dirty="0">
                <a:latin typeface="Times New Roman" panose="02020603050405020304" pitchFamily="18" charset="0"/>
              </a:rPr>
              <a:t>NIST SP 800-53 </a:t>
            </a:r>
            <a:r>
              <a:rPr lang="en-US" sz="2000" b="1" i="1" dirty="0">
                <a:latin typeface="Times New Roman" panose="02020603050405020304" pitchFamily="18" charset="0"/>
              </a:rPr>
              <a:t>rev 5</a:t>
            </a:r>
            <a:endParaRPr lang="en-US" sz="2000" b="1" i="1" u="none" strike="noStrike" baseline="0" dirty="0">
              <a:latin typeface="Times New Roman" panose="02020603050405020304" pitchFamily="18" charset="0"/>
            </a:endParaRPr>
          </a:p>
          <a:p>
            <a:pPr marL="0" indent="0">
              <a:buNone/>
            </a:pPr>
            <a:endParaRPr lang="en-US" sz="2000" b="0" i="1" u="none" strike="noStrike" baseline="0" dirty="0">
              <a:solidFill>
                <a:srgbClr val="FFFFFF"/>
              </a:solidFill>
              <a:latin typeface="Times New Roman" panose="02020603050405020304" pitchFamily="18" charset="0"/>
            </a:endParaRPr>
          </a:p>
          <a:p>
            <a:pPr marL="0" indent="0">
              <a:buNone/>
            </a:pPr>
            <a:r>
              <a:rPr lang="en-US" sz="2000" b="0" i="1" u="none" strike="noStrike" baseline="0" dirty="0">
                <a:solidFill>
                  <a:srgbClr val="000000"/>
                </a:solidFill>
                <a:latin typeface="Times New Roman" panose="02020603050405020304" pitchFamily="18" charset="0"/>
              </a:rPr>
              <a:t>The security control structure consists of the following components</a:t>
            </a:r>
          </a:p>
          <a:p>
            <a:pPr marL="0" indent="0">
              <a:buNone/>
            </a:pPr>
            <a:r>
              <a:rPr lang="en-US" sz="2000" b="0" i="1" u="none" strike="noStrike" baseline="0" dirty="0">
                <a:solidFill>
                  <a:srgbClr val="000000"/>
                </a:solidFill>
                <a:latin typeface="Arial" panose="020B0604020202020204" pitchFamily="34" charset="0"/>
              </a:rPr>
              <a:t>	• </a:t>
            </a:r>
            <a:r>
              <a:rPr lang="en-US" sz="2000" b="0" i="1" u="none" strike="noStrike" baseline="0" dirty="0">
                <a:solidFill>
                  <a:srgbClr val="000000"/>
                </a:solidFill>
                <a:latin typeface="Times New Roman" panose="02020603050405020304" pitchFamily="18" charset="0"/>
              </a:rPr>
              <a:t>a control section</a:t>
            </a:r>
          </a:p>
          <a:p>
            <a:pPr marL="0" indent="0">
              <a:buNone/>
            </a:pPr>
            <a:r>
              <a:rPr lang="en-US" sz="2000" b="0" i="1" u="none" strike="noStrike" baseline="0" dirty="0">
                <a:solidFill>
                  <a:srgbClr val="000000"/>
                </a:solidFill>
                <a:latin typeface="Arial" panose="020B0604020202020204" pitchFamily="34" charset="0"/>
              </a:rPr>
              <a:t>	• </a:t>
            </a:r>
            <a:r>
              <a:rPr lang="en-US" sz="2000" b="0" i="1" u="none" strike="noStrike" baseline="0" dirty="0">
                <a:solidFill>
                  <a:srgbClr val="000000"/>
                </a:solidFill>
                <a:latin typeface="Times New Roman" panose="02020603050405020304" pitchFamily="18" charset="0"/>
              </a:rPr>
              <a:t>a supplemental guidance section</a:t>
            </a:r>
          </a:p>
          <a:p>
            <a:pPr marL="0" indent="0">
              <a:buNone/>
            </a:pPr>
            <a:r>
              <a:rPr lang="en-US" sz="2000" b="0" i="1" u="none" strike="noStrike" baseline="0" dirty="0">
                <a:solidFill>
                  <a:srgbClr val="000000"/>
                </a:solidFill>
                <a:latin typeface="Arial" panose="020B0604020202020204" pitchFamily="34" charset="0"/>
              </a:rPr>
              <a:t>	• </a:t>
            </a:r>
            <a:r>
              <a:rPr lang="en-US" sz="2000" b="0" i="1" u="none" strike="noStrike" baseline="0" dirty="0">
                <a:solidFill>
                  <a:srgbClr val="000000"/>
                </a:solidFill>
                <a:latin typeface="Times New Roman" panose="02020603050405020304" pitchFamily="18" charset="0"/>
              </a:rPr>
              <a:t>a control enhancements section</a:t>
            </a:r>
          </a:p>
          <a:p>
            <a:pPr marL="0" indent="0">
              <a:buNone/>
            </a:pPr>
            <a:r>
              <a:rPr lang="en-US" sz="2000" b="0" i="1" u="none" strike="noStrike" baseline="0" dirty="0">
                <a:solidFill>
                  <a:srgbClr val="000000"/>
                </a:solidFill>
                <a:latin typeface="Arial" panose="020B0604020202020204" pitchFamily="34" charset="0"/>
              </a:rPr>
              <a:t>	• </a:t>
            </a:r>
            <a:r>
              <a:rPr lang="en-US" sz="2000" b="0" i="1" u="none" strike="noStrike" baseline="0" dirty="0">
                <a:solidFill>
                  <a:srgbClr val="000000"/>
                </a:solidFill>
                <a:latin typeface="Times New Roman" panose="02020603050405020304" pitchFamily="18" charset="0"/>
              </a:rPr>
              <a:t>a references section</a:t>
            </a:r>
          </a:p>
          <a:p>
            <a:pPr marL="0" indent="0">
              <a:buNone/>
            </a:pPr>
            <a:r>
              <a:rPr lang="en-US" sz="2000" b="0" i="1" u="none" strike="noStrike" baseline="0" dirty="0">
                <a:solidFill>
                  <a:srgbClr val="000000"/>
                </a:solidFill>
                <a:latin typeface="Arial" panose="020B0604020202020204" pitchFamily="34" charset="0"/>
              </a:rPr>
              <a:t>	• </a:t>
            </a:r>
            <a:r>
              <a:rPr lang="en-US" sz="2000" b="0" i="1" u="none" strike="noStrike" baseline="0" dirty="0">
                <a:solidFill>
                  <a:srgbClr val="000000"/>
                </a:solidFill>
                <a:latin typeface="Times New Roman" panose="02020603050405020304" pitchFamily="18" charset="0"/>
              </a:rPr>
              <a:t>a priority and baseline allocation section</a:t>
            </a:r>
          </a:p>
        </p:txBody>
      </p:sp>
    </p:spTree>
    <p:extLst>
      <p:ext uri="{BB962C8B-B14F-4D97-AF65-F5344CB8AC3E}">
        <p14:creationId xmlns:p14="http://schemas.microsoft.com/office/powerpoint/2010/main" val="42640510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93553" y="63201"/>
            <a:ext cx="10515600" cy="1325563"/>
          </a:xfrm>
        </p:spPr>
        <p:txBody>
          <a:bodyPr>
            <a:normAutofit/>
          </a:bodyPr>
          <a:lstStyle/>
          <a:p>
            <a:r>
              <a:rPr lang="en-US" sz="3800" i="1" dirty="0">
                <a:solidFill>
                  <a:srgbClr val="0070C0"/>
                </a:solidFill>
                <a:latin typeface="Lato"/>
              </a:rPr>
              <a:t>Security Control Families – Summary</a:t>
            </a:r>
            <a:endParaRPr lang="en-US" sz="3800" i="1" dirty="0">
              <a:latin typeface="Lato"/>
            </a:endParaRPr>
          </a:p>
        </p:txBody>
      </p:sp>
      <p:pic>
        <p:nvPicPr>
          <p:cNvPr id="5" name="Content Placeholder 4">
            <a:extLst>
              <a:ext uri="{FF2B5EF4-FFF2-40B4-BE49-F238E27FC236}">
                <a16:creationId xmlns:a16="http://schemas.microsoft.com/office/drawing/2014/main" id="{E559EF99-C12B-08C6-55BB-0B07E11F3EB3}"/>
              </a:ext>
            </a:extLst>
          </p:cNvPr>
          <p:cNvPicPr>
            <a:picLocks noGrp="1" noChangeAspect="1"/>
          </p:cNvPicPr>
          <p:nvPr>
            <p:ph idx="1"/>
          </p:nvPr>
        </p:nvPicPr>
        <p:blipFill>
          <a:blip r:embed="rId2"/>
          <a:stretch>
            <a:fillRect/>
          </a:stretch>
        </p:blipFill>
        <p:spPr>
          <a:xfrm>
            <a:off x="782847" y="1155941"/>
            <a:ext cx="9542971" cy="5486160"/>
          </a:xfrm>
        </p:spPr>
      </p:pic>
    </p:spTree>
    <p:extLst>
      <p:ext uri="{BB962C8B-B14F-4D97-AF65-F5344CB8AC3E}">
        <p14:creationId xmlns:p14="http://schemas.microsoft.com/office/powerpoint/2010/main" val="10527523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38200" y="194407"/>
            <a:ext cx="10515600" cy="1197525"/>
          </a:xfrm>
        </p:spPr>
        <p:txBody>
          <a:bodyPr>
            <a:normAutofit/>
          </a:bodyPr>
          <a:lstStyle/>
          <a:p>
            <a:r>
              <a:rPr lang="en-US" sz="4000" b="1" i="1" dirty="0"/>
              <a:t>Class Discussion</a:t>
            </a:r>
            <a:endParaRPr lang="en-US" sz="3800" b="1" i="1" dirty="0"/>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838200" y="1492370"/>
            <a:ext cx="10515600" cy="4688974"/>
          </a:xfrm>
        </p:spPr>
        <p:txBody>
          <a:bodyPr>
            <a:normAutofit/>
          </a:bodyPr>
          <a:lstStyle/>
          <a:p>
            <a:pPr algn="ctr"/>
            <a:endParaRPr lang="en-US" sz="2000" dirty="0"/>
          </a:p>
          <a:p>
            <a:endParaRPr lang="en-US" sz="2000" dirty="0"/>
          </a:p>
        </p:txBody>
      </p:sp>
      <p:sp>
        <p:nvSpPr>
          <p:cNvPr id="8" name="TextBox 7">
            <a:extLst>
              <a:ext uri="{FF2B5EF4-FFF2-40B4-BE49-F238E27FC236}">
                <a16:creationId xmlns:a16="http://schemas.microsoft.com/office/drawing/2014/main" id="{F156C30C-37B4-932C-3296-0EFA535F0371}"/>
              </a:ext>
            </a:extLst>
          </p:cNvPr>
          <p:cNvSpPr txBox="1"/>
          <p:nvPr/>
        </p:nvSpPr>
        <p:spPr>
          <a:xfrm>
            <a:off x="838200" y="1391932"/>
            <a:ext cx="10858502" cy="2554545"/>
          </a:xfrm>
          <a:prstGeom prst="rect">
            <a:avLst/>
          </a:prstGeom>
          <a:noFill/>
        </p:spPr>
        <p:txBody>
          <a:bodyPr wrap="square">
            <a:spAutoFit/>
          </a:bodyPr>
          <a:lstStyle/>
          <a:p>
            <a:pPr marL="342900" indent="-342900">
              <a:buFont typeface="Arial" panose="020B0604020202020204" pitchFamily="34" charset="0"/>
              <a:buChar char="•"/>
            </a:pPr>
            <a:endParaRPr lang="en-US" sz="2000" i="1" dirty="0"/>
          </a:p>
          <a:p>
            <a:pPr marL="342900" indent="-342900">
              <a:buFont typeface="Arial" panose="020B0604020202020204" pitchFamily="34" charset="0"/>
              <a:buChar char="•"/>
            </a:pPr>
            <a:r>
              <a:rPr lang="en-US" sz="2000" i="1" dirty="0"/>
              <a:t>How many control families do we have?</a:t>
            </a:r>
          </a:p>
          <a:p>
            <a:pPr marL="342900" indent="-342900">
              <a:buFont typeface="Arial" panose="020B0604020202020204" pitchFamily="34" charset="0"/>
              <a:buChar char="•"/>
            </a:pPr>
            <a:r>
              <a:rPr lang="en-US" sz="2000" i="1" dirty="0"/>
              <a:t>What are the classes of control?</a:t>
            </a:r>
          </a:p>
          <a:p>
            <a:pPr marL="342900" indent="-342900">
              <a:buFont typeface="Arial" panose="020B0604020202020204" pitchFamily="34" charset="0"/>
              <a:buChar char="•"/>
            </a:pPr>
            <a:r>
              <a:rPr lang="en-US" sz="2000" i="1" dirty="0"/>
              <a:t>List at least 5 control families</a:t>
            </a:r>
          </a:p>
          <a:p>
            <a:endParaRPr lang="en-US" sz="2000" i="1" dirty="0"/>
          </a:p>
          <a:p>
            <a:r>
              <a:rPr lang="en-US" sz="2000" dirty="0"/>
              <a:t> </a:t>
            </a:r>
          </a:p>
          <a:p>
            <a:endParaRPr lang="en-US" sz="2000" dirty="0"/>
          </a:p>
          <a:p>
            <a:endParaRPr lang="en-US" sz="2000" dirty="0"/>
          </a:p>
        </p:txBody>
      </p:sp>
    </p:spTree>
    <p:extLst>
      <p:ext uri="{BB962C8B-B14F-4D97-AF65-F5344CB8AC3E}">
        <p14:creationId xmlns:p14="http://schemas.microsoft.com/office/powerpoint/2010/main" val="31060462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38200" y="194407"/>
            <a:ext cx="10515600" cy="1197525"/>
          </a:xfrm>
        </p:spPr>
        <p:txBody>
          <a:bodyPr>
            <a:normAutofit/>
          </a:bodyPr>
          <a:lstStyle/>
          <a:p>
            <a:r>
              <a:rPr lang="en-US" sz="4000" b="1" i="1" dirty="0"/>
              <a:t>Classwork 3</a:t>
            </a:r>
            <a:endParaRPr lang="en-US" sz="3800" b="1" i="1" dirty="0"/>
          </a:p>
        </p:txBody>
      </p:sp>
      <p:sp>
        <p:nvSpPr>
          <p:cNvPr id="8" name="TextBox 7">
            <a:extLst>
              <a:ext uri="{FF2B5EF4-FFF2-40B4-BE49-F238E27FC236}">
                <a16:creationId xmlns:a16="http://schemas.microsoft.com/office/drawing/2014/main" id="{F156C30C-37B4-932C-3296-0EFA535F0371}"/>
              </a:ext>
            </a:extLst>
          </p:cNvPr>
          <p:cNvSpPr txBox="1"/>
          <p:nvPr/>
        </p:nvSpPr>
        <p:spPr>
          <a:xfrm>
            <a:off x="838200" y="1391932"/>
            <a:ext cx="10858502" cy="800219"/>
          </a:xfrm>
          <a:prstGeom prst="rect">
            <a:avLst/>
          </a:prstGeom>
          <a:noFill/>
        </p:spPr>
        <p:txBody>
          <a:bodyPr wrap="square">
            <a:spAutoFit/>
          </a:bodyPr>
          <a:lstStyle/>
          <a:p>
            <a:r>
              <a:rPr lang="en-US" sz="2600" i="1" dirty="0"/>
              <a:t>Work on SSP Template using NIST 800-53 </a:t>
            </a:r>
            <a:r>
              <a:rPr lang="en-US" sz="2600" i="1" dirty="0" err="1"/>
              <a:t>rv</a:t>
            </a:r>
            <a:r>
              <a:rPr lang="en-US" sz="2600" i="1" dirty="0"/>
              <a:t> 4 and r5</a:t>
            </a:r>
            <a:endParaRPr lang="en-US" sz="2000" dirty="0"/>
          </a:p>
          <a:p>
            <a:endParaRPr lang="en-US" sz="2000" dirty="0"/>
          </a:p>
        </p:txBody>
      </p:sp>
      <p:graphicFrame>
        <p:nvGraphicFramePr>
          <p:cNvPr id="3" name="Object 2">
            <a:extLst>
              <a:ext uri="{FF2B5EF4-FFF2-40B4-BE49-F238E27FC236}">
                <a16:creationId xmlns:a16="http://schemas.microsoft.com/office/drawing/2014/main" id="{12F1B155-F01E-0DEE-BCF4-E0EECB95D954}"/>
              </a:ext>
            </a:extLst>
          </p:cNvPr>
          <p:cNvGraphicFramePr>
            <a:graphicFrameLocks noChangeAspect="1"/>
          </p:cNvGraphicFramePr>
          <p:nvPr/>
        </p:nvGraphicFramePr>
        <p:xfrm>
          <a:off x="3007744" y="3231432"/>
          <a:ext cx="914400" cy="771525"/>
        </p:xfrm>
        <a:graphic>
          <a:graphicData uri="http://schemas.openxmlformats.org/presentationml/2006/ole">
            <mc:AlternateContent xmlns:mc="http://schemas.openxmlformats.org/markup-compatibility/2006">
              <mc:Choice xmlns:v="urn:schemas-microsoft-com:vml" Requires="v">
                <p:oleObj name="Document" showAsIcon="1" r:id="rId2" imgW="914400" imgH="771480" progId="Word.Document.12">
                  <p:embed/>
                </p:oleObj>
              </mc:Choice>
              <mc:Fallback>
                <p:oleObj name="Document" showAsIcon="1" r:id="rId2" imgW="914400" imgH="771480" progId="Word.Document.12">
                  <p:embed/>
                  <p:pic>
                    <p:nvPicPr>
                      <p:cNvPr id="3" name="Object 2">
                        <a:extLst>
                          <a:ext uri="{FF2B5EF4-FFF2-40B4-BE49-F238E27FC236}">
                            <a16:creationId xmlns:a16="http://schemas.microsoft.com/office/drawing/2014/main" id="{12F1B155-F01E-0DEE-BCF4-E0EECB95D954}"/>
                          </a:ext>
                        </a:extLst>
                      </p:cNvPr>
                      <p:cNvPicPr/>
                      <p:nvPr/>
                    </p:nvPicPr>
                    <p:blipFill>
                      <a:blip r:embed="rId3"/>
                      <a:stretch>
                        <a:fillRect/>
                      </a:stretch>
                    </p:blipFill>
                    <p:spPr>
                      <a:xfrm>
                        <a:off x="3007744" y="3231432"/>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473061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38200" y="194407"/>
            <a:ext cx="10515600" cy="1197525"/>
          </a:xfrm>
        </p:spPr>
        <p:txBody>
          <a:bodyPr>
            <a:normAutofit/>
          </a:bodyPr>
          <a:lstStyle/>
          <a:p>
            <a:r>
              <a:rPr lang="en-US" sz="4000" b="1" i="1" dirty="0"/>
              <a:t>Homework 3</a:t>
            </a:r>
            <a:endParaRPr lang="en-US" sz="3800" b="1" i="1" dirty="0"/>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838200" y="1492370"/>
            <a:ext cx="10515600" cy="4688974"/>
          </a:xfrm>
        </p:spPr>
        <p:txBody>
          <a:bodyPr>
            <a:normAutofit/>
          </a:bodyPr>
          <a:lstStyle/>
          <a:p>
            <a:pPr algn="ctr"/>
            <a:endParaRPr lang="en-US" sz="2000" dirty="0"/>
          </a:p>
          <a:p>
            <a:endParaRPr lang="en-US" sz="2000" dirty="0"/>
          </a:p>
        </p:txBody>
      </p:sp>
      <p:sp>
        <p:nvSpPr>
          <p:cNvPr id="8" name="TextBox 7">
            <a:extLst>
              <a:ext uri="{FF2B5EF4-FFF2-40B4-BE49-F238E27FC236}">
                <a16:creationId xmlns:a16="http://schemas.microsoft.com/office/drawing/2014/main" id="{F156C30C-37B4-932C-3296-0EFA535F0371}"/>
              </a:ext>
            </a:extLst>
          </p:cNvPr>
          <p:cNvSpPr txBox="1"/>
          <p:nvPr/>
        </p:nvSpPr>
        <p:spPr>
          <a:xfrm>
            <a:off x="690113" y="1391932"/>
            <a:ext cx="11136702" cy="400110"/>
          </a:xfrm>
          <a:prstGeom prst="rect">
            <a:avLst/>
          </a:prstGeom>
          <a:noFill/>
        </p:spPr>
        <p:txBody>
          <a:bodyPr wrap="square">
            <a:spAutoFit/>
          </a:bodyPr>
          <a:lstStyle/>
          <a:p>
            <a:r>
              <a:rPr lang="en-US" sz="2000" dirty="0"/>
              <a:t>Complete SSP worksheet control requirements</a:t>
            </a:r>
          </a:p>
        </p:txBody>
      </p:sp>
      <p:graphicFrame>
        <p:nvGraphicFramePr>
          <p:cNvPr id="4" name="Object 3">
            <a:extLst>
              <a:ext uri="{FF2B5EF4-FFF2-40B4-BE49-F238E27FC236}">
                <a16:creationId xmlns:a16="http://schemas.microsoft.com/office/drawing/2014/main" id="{7A413E84-A2D0-D00A-BEA2-963F35342520}"/>
              </a:ext>
            </a:extLst>
          </p:cNvPr>
          <p:cNvGraphicFramePr>
            <a:graphicFrameLocks noChangeAspect="1"/>
          </p:cNvGraphicFramePr>
          <p:nvPr/>
        </p:nvGraphicFramePr>
        <p:xfrm>
          <a:off x="2843841" y="2989567"/>
          <a:ext cx="914400" cy="771525"/>
        </p:xfrm>
        <a:graphic>
          <a:graphicData uri="http://schemas.openxmlformats.org/presentationml/2006/ole">
            <mc:AlternateContent xmlns:mc="http://schemas.openxmlformats.org/markup-compatibility/2006">
              <mc:Choice xmlns:v="urn:schemas-microsoft-com:vml" Requires="v">
                <p:oleObj name="Document" showAsIcon="1" r:id="rId2" imgW="914400" imgH="771480" progId="Word.Document.12">
                  <p:embed/>
                </p:oleObj>
              </mc:Choice>
              <mc:Fallback>
                <p:oleObj name="Document" showAsIcon="1" r:id="rId2" imgW="914400" imgH="771480" progId="Word.Document.12">
                  <p:embed/>
                  <p:pic>
                    <p:nvPicPr>
                      <p:cNvPr id="4" name="Object 3">
                        <a:extLst>
                          <a:ext uri="{FF2B5EF4-FFF2-40B4-BE49-F238E27FC236}">
                            <a16:creationId xmlns:a16="http://schemas.microsoft.com/office/drawing/2014/main" id="{7A413E84-A2D0-D00A-BEA2-963F35342520}"/>
                          </a:ext>
                        </a:extLst>
                      </p:cNvPr>
                      <p:cNvPicPr/>
                      <p:nvPr/>
                    </p:nvPicPr>
                    <p:blipFill>
                      <a:blip r:embed="rId3"/>
                      <a:stretch>
                        <a:fillRect/>
                      </a:stretch>
                    </p:blipFill>
                    <p:spPr>
                      <a:xfrm>
                        <a:off x="2843841" y="2989567"/>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2730405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36F9D0DB-170B-4FFF-B0E2-72B319CEAEA0}"/>
              </a:ext>
            </a:extLst>
          </p:cNvPr>
          <p:cNvGraphicFramePr/>
          <p:nvPr/>
        </p:nvGraphicFramePr>
        <p:xfrm>
          <a:off x="1117599" y="1055226"/>
          <a:ext cx="8403905"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5035120B-000B-B4C5-5193-32B238C58E47}"/>
              </a:ext>
            </a:extLst>
          </p:cNvPr>
          <p:cNvSpPr txBox="1">
            <a:spLocks/>
          </p:cNvSpPr>
          <p:nvPr/>
        </p:nvSpPr>
        <p:spPr>
          <a:xfrm>
            <a:off x="549933" y="278860"/>
            <a:ext cx="11092133"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solidFill>
                  <a:srgbClr val="0070C0"/>
                </a:solidFill>
              </a:rPr>
              <a:t>Session 5: </a:t>
            </a:r>
            <a:r>
              <a:rPr lang="en-US" sz="3800" i="1" dirty="0">
                <a:solidFill>
                  <a:srgbClr val="0070C0"/>
                </a:solidFill>
                <a:latin typeface="Lato"/>
              </a:rPr>
              <a:t>Implementation of Security Privacy Controls</a:t>
            </a:r>
            <a:endParaRPr lang="en-US" sz="3800" b="1" dirty="0">
              <a:solidFill>
                <a:srgbClr val="0070C0"/>
              </a:solidFill>
            </a:endParaRPr>
          </a:p>
        </p:txBody>
      </p:sp>
    </p:spTree>
    <p:extLst>
      <p:ext uri="{BB962C8B-B14F-4D97-AF65-F5344CB8AC3E}">
        <p14:creationId xmlns:p14="http://schemas.microsoft.com/office/powerpoint/2010/main" val="36271499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93553" y="63201"/>
            <a:ext cx="10515600" cy="1325563"/>
          </a:xfrm>
        </p:spPr>
        <p:txBody>
          <a:bodyPr>
            <a:normAutofit/>
          </a:bodyPr>
          <a:lstStyle/>
          <a:p>
            <a:r>
              <a:rPr lang="en-US" sz="3800" i="1" dirty="0">
                <a:solidFill>
                  <a:srgbClr val="0070C0"/>
                </a:solidFill>
                <a:latin typeface="Lato"/>
              </a:rPr>
              <a:t>Implementation of Security Privacy Controls</a:t>
            </a:r>
            <a:endParaRPr lang="en-US" sz="3800" i="1" dirty="0">
              <a:latin typeface="Lato"/>
            </a:endParaRPr>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782847" y="1492370"/>
            <a:ext cx="11083506" cy="4809744"/>
          </a:xfrm>
        </p:spPr>
        <p:txBody>
          <a:bodyPr>
            <a:noAutofit/>
          </a:bodyPr>
          <a:lstStyle/>
          <a:p>
            <a:pPr marL="0" indent="0">
              <a:buNone/>
            </a:pPr>
            <a:r>
              <a:rPr lang="en-US" sz="2000" i="1" dirty="0">
                <a:solidFill>
                  <a:srgbClr val="1D1D1D"/>
                </a:solidFill>
                <a:latin typeface="Times New Roman" pitchFamily="18" charset="0"/>
                <a:cs typeface="Times New Roman" pitchFamily="18" charset="0"/>
              </a:rPr>
              <a:t>Objective</a:t>
            </a:r>
          </a:p>
          <a:p>
            <a:pPr marL="0" indent="0">
              <a:buNone/>
            </a:pPr>
            <a:endParaRPr lang="en-US" sz="2000" i="1" dirty="0">
              <a:solidFill>
                <a:srgbClr val="1D1D1D"/>
              </a:solidFill>
              <a:latin typeface="Times New Roman" pitchFamily="18" charset="0"/>
              <a:cs typeface="Times New Roman" pitchFamily="18" charset="0"/>
            </a:endParaRPr>
          </a:p>
          <a:p>
            <a:r>
              <a:rPr lang="en-US" sz="2000" b="0" i="1" u="none" strike="noStrike" baseline="0" dirty="0">
                <a:solidFill>
                  <a:srgbClr val="070707"/>
                </a:solidFill>
                <a:latin typeface="Times New Roman" panose="02020603050405020304" pitchFamily="18" charset="0"/>
              </a:rPr>
              <a:t>Understand how to implement security control as described in the System Security plan.</a:t>
            </a:r>
          </a:p>
          <a:p>
            <a:pPr marL="0" indent="0">
              <a:buNone/>
            </a:pPr>
            <a:endParaRPr lang="en-US" sz="2000" b="0" i="1" u="none" strike="noStrike" baseline="0" dirty="0">
              <a:solidFill>
                <a:srgbClr val="070707"/>
              </a:solidFill>
              <a:latin typeface="Times New Roman" panose="02020603050405020304" pitchFamily="18" charset="0"/>
            </a:endParaRPr>
          </a:p>
          <a:p>
            <a:r>
              <a:rPr lang="en-US" sz="2000" b="0" i="1" u="none" strike="noStrike" baseline="0" dirty="0">
                <a:solidFill>
                  <a:srgbClr val="070707"/>
                </a:solidFill>
                <a:latin typeface="Times New Roman" panose="02020603050405020304" pitchFamily="18" charset="0"/>
              </a:rPr>
              <a:t>The purpose of the Implement step is to implement the controls in the security and privacy plans for the system and for the organization and to document in a baseline configuration, the specific details of the control implementation.</a:t>
            </a:r>
            <a:r>
              <a:rPr lang="en-US" sz="2000" i="1" dirty="0">
                <a:solidFill>
                  <a:srgbClr val="070707"/>
                </a:solidFill>
                <a:latin typeface="Times New Roman" panose="02020603050405020304" pitchFamily="18" charset="0"/>
              </a:rPr>
              <a:t> </a:t>
            </a:r>
          </a:p>
          <a:p>
            <a:pPr marL="0" indent="0">
              <a:buNone/>
            </a:pPr>
            <a:r>
              <a:rPr lang="en-US" sz="2000" b="1" i="1" dirty="0">
                <a:solidFill>
                  <a:srgbClr val="070707"/>
                </a:solidFill>
                <a:latin typeface="Times New Roman" panose="02020603050405020304" pitchFamily="18" charset="0"/>
                <a:cs typeface="Times New Roman" pitchFamily="18" charset="0"/>
              </a:rPr>
              <a:t>	</a:t>
            </a:r>
            <a:r>
              <a:rPr lang="en-US" sz="2000" b="1" i="1" dirty="0">
                <a:solidFill>
                  <a:srgbClr val="FF0000"/>
                </a:solidFill>
                <a:latin typeface="Times New Roman" panose="02020603050405020304" pitchFamily="18" charset="0"/>
                <a:cs typeface="Times New Roman" pitchFamily="18" charset="0"/>
              </a:rPr>
              <a:t>1. The control is selected correctly, </a:t>
            </a:r>
          </a:p>
          <a:p>
            <a:pPr marL="0" indent="0">
              <a:buNone/>
            </a:pPr>
            <a:r>
              <a:rPr lang="en-US" sz="2000" b="1" i="1" dirty="0">
                <a:solidFill>
                  <a:srgbClr val="FF0000"/>
                </a:solidFill>
                <a:latin typeface="Times New Roman" panose="02020603050405020304" pitchFamily="18" charset="0"/>
                <a:cs typeface="Times New Roman" pitchFamily="18" charset="0"/>
              </a:rPr>
              <a:t>	2. operating as intended and </a:t>
            </a:r>
          </a:p>
          <a:p>
            <a:pPr marL="0" indent="0">
              <a:buNone/>
            </a:pPr>
            <a:r>
              <a:rPr lang="en-US" sz="2000" b="1" i="1" dirty="0">
                <a:solidFill>
                  <a:srgbClr val="FF0000"/>
                </a:solidFill>
                <a:latin typeface="Times New Roman" panose="02020603050405020304" pitchFamily="18" charset="0"/>
                <a:cs typeface="Times New Roman" pitchFamily="18" charset="0"/>
              </a:rPr>
              <a:t>	3. producing desired result.</a:t>
            </a:r>
          </a:p>
          <a:p>
            <a:pPr marL="0" indent="0">
              <a:buNone/>
            </a:pPr>
            <a:endParaRPr lang="en-US" sz="2000" b="1" dirty="0">
              <a:solidFill>
                <a:srgbClr val="FF0000"/>
              </a:solidFill>
              <a:latin typeface="Times New Roman" pitchFamily="18" charset="0"/>
              <a:cs typeface="Times New Roman" pitchFamily="18" charset="0"/>
            </a:endParaRPr>
          </a:p>
          <a:p>
            <a:pPr marL="0" indent="0">
              <a:buNone/>
            </a:pPr>
            <a:endParaRPr lang="en-US" sz="2000" dirty="0"/>
          </a:p>
        </p:txBody>
      </p:sp>
    </p:spTree>
    <p:extLst>
      <p:ext uri="{BB962C8B-B14F-4D97-AF65-F5344CB8AC3E}">
        <p14:creationId xmlns:p14="http://schemas.microsoft.com/office/powerpoint/2010/main" val="2185000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93553" y="63201"/>
            <a:ext cx="10515600" cy="1325563"/>
          </a:xfrm>
        </p:spPr>
        <p:txBody>
          <a:bodyPr>
            <a:normAutofit/>
          </a:bodyPr>
          <a:lstStyle/>
          <a:p>
            <a:r>
              <a:rPr lang="en-US" sz="3800" i="1" dirty="0">
                <a:solidFill>
                  <a:srgbClr val="0070C0"/>
                </a:solidFill>
                <a:latin typeface="Lato"/>
              </a:rPr>
              <a:t>Implementation of Security Privacy Controls</a:t>
            </a:r>
            <a:endParaRPr lang="en-US" sz="3800" i="1" dirty="0">
              <a:latin typeface="Lato"/>
            </a:endParaRPr>
          </a:p>
        </p:txBody>
      </p:sp>
      <p:pic>
        <p:nvPicPr>
          <p:cNvPr id="7" name="Content Placeholder 6">
            <a:extLst>
              <a:ext uri="{FF2B5EF4-FFF2-40B4-BE49-F238E27FC236}">
                <a16:creationId xmlns:a16="http://schemas.microsoft.com/office/drawing/2014/main" id="{2E2EF3DE-06B0-DFB3-2486-A1EAAB7857D3}"/>
              </a:ext>
            </a:extLst>
          </p:cNvPr>
          <p:cNvPicPr>
            <a:picLocks noGrp="1" noChangeAspect="1"/>
          </p:cNvPicPr>
          <p:nvPr>
            <p:ph idx="1"/>
          </p:nvPr>
        </p:nvPicPr>
        <p:blipFill>
          <a:blip r:embed="rId2"/>
          <a:stretch>
            <a:fillRect/>
          </a:stretch>
        </p:blipFill>
        <p:spPr>
          <a:xfrm>
            <a:off x="1276709" y="1207698"/>
            <a:ext cx="8661618" cy="5305245"/>
          </a:xfrm>
        </p:spPr>
      </p:pic>
    </p:spTree>
    <p:extLst>
      <p:ext uri="{BB962C8B-B14F-4D97-AF65-F5344CB8AC3E}">
        <p14:creationId xmlns:p14="http://schemas.microsoft.com/office/powerpoint/2010/main" val="726716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38200" y="194407"/>
            <a:ext cx="10515600" cy="1325563"/>
          </a:xfrm>
        </p:spPr>
        <p:txBody>
          <a:bodyPr>
            <a:normAutofit/>
          </a:bodyPr>
          <a:lstStyle/>
          <a:p>
            <a:r>
              <a:rPr lang="en-US" sz="4000" b="1" dirty="0"/>
              <a:t>Infosec Processes &amp; Concepts – Basic Terms</a:t>
            </a:r>
            <a:endParaRPr lang="en-US" sz="3800" b="1" dirty="0"/>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838200" y="1492370"/>
            <a:ext cx="10515600" cy="4688974"/>
          </a:xfrm>
        </p:spPr>
        <p:txBody>
          <a:bodyPr>
            <a:normAutofit/>
          </a:bodyPr>
          <a:lstStyle/>
          <a:p>
            <a:pPr algn="ctr"/>
            <a:endParaRPr lang="en-US" sz="2000" dirty="0"/>
          </a:p>
          <a:p>
            <a:endParaRPr lang="en-US" sz="2000" dirty="0"/>
          </a:p>
        </p:txBody>
      </p:sp>
      <p:sp>
        <p:nvSpPr>
          <p:cNvPr id="8" name="TextBox 7">
            <a:extLst>
              <a:ext uri="{FF2B5EF4-FFF2-40B4-BE49-F238E27FC236}">
                <a16:creationId xmlns:a16="http://schemas.microsoft.com/office/drawing/2014/main" id="{F156C30C-37B4-932C-3296-0EFA535F0371}"/>
              </a:ext>
            </a:extLst>
          </p:cNvPr>
          <p:cNvSpPr txBox="1"/>
          <p:nvPr/>
        </p:nvSpPr>
        <p:spPr>
          <a:xfrm>
            <a:off x="838200" y="1519970"/>
            <a:ext cx="10186358" cy="4585871"/>
          </a:xfrm>
          <a:prstGeom prst="rect">
            <a:avLst/>
          </a:prstGeom>
          <a:noFill/>
        </p:spPr>
        <p:txBody>
          <a:bodyPr wrap="square">
            <a:spAutoFit/>
          </a:bodyPr>
          <a:lstStyle/>
          <a:p>
            <a:r>
              <a:rPr lang="en-US" sz="2000" i="1" dirty="0"/>
              <a:t>• </a:t>
            </a:r>
            <a:r>
              <a:rPr lang="en-US" sz="2000" b="1" i="1" dirty="0"/>
              <a:t>INFORMATION SECURITY </a:t>
            </a:r>
            <a:r>
              <a:rPr lang="en-US" sz="2000" i="1" dirty="0"/>
              <a:t>: The protection of information and </a:t>
            </a:r>
            <a:r>
              <a:rPr lang="en-US" sz="2000" i="1" dirty="0" err="1"/>
              <a:t>informationsystems</a:t>
            </a:r>
            <a:r>
              <a:rPr lang="en-US" sz="2000" i="1" dirty="0"/>
              <a:t> from unauthorized access, use, disclosure, disruption, modification, or destruction in order to provide confidentiality, integrity, and availability .</a:t>
            </a:r>
          </a:p>
          <a:p>
            <a:r>
              <a:rPr lang="en-US" sz="2000" i="1" dirty="0"/>
              <a:t>The goal of an information security program is to understand and manage risk</a:t>
            </a:r>
          </a:p>
          <a:p>
            <a:r>
              <a:rPr lang="en-US" sz="2000" i="1" dirty="0"/>
              <a:t>to information under the control of the organization.</a:t>
            </a:r>
          </a:p>
          <a:p>
            <a:endParaRPr lang="en-US" sz="1600" i="1" dirty="0"/>
          </a:p>
          <a:p>
            <a:r>
              <a:rPr lang="en-US" sz="2000" i="1" dirty="0"/>
              <a:t>• </a:t>
            </a:r>
            <a:r>
              <a:rPr lang="en-US" sz="2000" b="1" i="1" dirty="0"/>
              <a:t>INFORMATION SYSTEM</a:t>
            </a:r>
            <a:r>
              <a:rPr lang="en-US" sz="2000" i="1" dirty="0"/>
              <a:t>: A discrete set of information resources organized for the collection, processing, maintenance, use, sharing, dissemination, or disposition of information.</a:t>
            </a:r>
          </a:p>
          <a:p>
            <a:endParaRPr lang="en-US" sz="1600" i="1" dirty="0"/>
          </a:p>
          <a:p>
            <a:r>
              <a:rPr lang="en-US" sz="2000" i="1" dirty="0"/>
              <a:t>• </a:t>
            </a:r>
            <a:r>
              <a:rPr lang="en-US" sz="2000" b="1" i="1" dirty="0">
                <a:solidFill>
                  <a:srgbClr val="FF0000"/>
                </a:solidFill>
              </a:rPr>
              <a:t>RISK</a:t>
            </a:r>
            <a:r>
              <a:rPr lang="en-US" sz="2000" i="1" dirty="0">
                <a:solidFill>
                  <a:srgbClr val="FF0000"/>
                </a:solidFill>
              </a:rPr>
              <a:t>:</a:t>
            </a:r>
            <a:r>
              <a:rPr lang="en-US" sz="2000" i="1" dirty="0"/>
              <a:t> The level of impact on organizational operations (including mission, functions, image, or reputation), organizational assets, or individuals resulting from the operation of an information system given the potential impact of a threat and the likelihood of that threat occurring.</a:t>
            </a:r>
          </a:p>
          <a:p>
            <a:endParaRPr lang="en-US" sz="2000" i="1" dirty="0"/>
          </a:p>
          <a:p>
            <a:r>
              <a:rPr lang="en-US" sz="2000" i="1" dirty="0"/>
              <a:t>Risk can also be defined as the potential for loss, damage or destruction of an asset as a result of a threat exploiting a vulnerability.</a:t>
            </a:r>
          </a:p>
        </p:txBody>
      </p:sp>
    </p:spTree>
    <p:extLst>
      <p:ext uri="{BB962C8B-B14F-4D97-AF65-F5344CB8AC3E}">
        <p14:creationId xmlns:p14="http://schemas.microsoft.com/office/powerpoint/2010/main" val="9582761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93553" y="63201"/>
            <a:ext cx="10515600" cy="1325563"/>
          </a:xfrm>
        </p:spPr>
        <p:txBody>
          <a:bodyPr>
            <a:normAutofit/>
          </a:bodyPr>
          <a:lstStyle/>
          <a:p>
            <a:r>
              <a:rPr lang="en-US" sz="3800" i="1" dirty="0">
                <a:solidFill>
                  <a:srgbClr val="0070C0"/>
                </a:solidFill>
                <a:latin typeface="Lato"/>
              </a:rPr>
              <a:t>Implementation of Security Privacy Controls</a:t>
            </a:r>
            <a:endParaRPr lang="en-US" sz="3800" i="1" dirty="0">
              <a:latin typeface="Lato"/>
            </a:endParaRPr>
          </a:p>
        </p:txBody>
      </p:sp>
      <p:pic>
        <p:nvPicPr>
          <p:cNvPr id="6" name="Picture 5">
            <a:extLst>
              <a:ext uri="{FF2B5EF4-FFF2-40B4-BE49-F238E27FC236}">
                <a16:creationId xmlns:a16="http://schemas.microsoft.com/office/drawing/2014/main" id="{E5A03B1F-75AE-211F-AAB5-37D511D63B02}"/>
              </a:ext>
            </a:extLst>
          </p:cNvPr>
          <p:cNvPicPr>
            <a:picLocks noChangeAspect="1"/>
          </p:cNvPicPr>
          <p:nvPr/>
        </p:nvPicPr>
        <p:blipFill>
          <a:blip r:embed="rId2"/>
          <a:stretch>
            <a:fillRect/>
          </a:stretch>
        </p:blipFill>
        <p:spPr>
          <a:xfrm>
            <a:off x="893554" y="1190446"/>
            <a:ext cx="9417848" cy="5469146"/>
          </a:xfrm>
          <a:prstGeom prst="rect">
            <a:avLst/>
          </a:prstGeom>
        </p:spPr>
      </p:pic>
    </p:spTree>
    <p:extLst>
      <p:ext uri="{BB962C8B-B14F-4D97-AF65-F5344CB8AC3E}">
        <p14:creationId xmlns:p14="http://schemas.microsoft.com/office/powerpoint/2010/main" val="33048693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93553" y="63201"/>
            <a:ext cx="10515600" cy="1325563"/>
          </a:xfrm>
        </p:spPr>
        <p:txBody>
          <a:bodyPr>
            <a:normAutofit/>
          </a:bodyPr>
          <a:lstStyle/>
          <a:p>
            <a:r>
              <a:rPr lang="en-US" sz="3800" i="1" dirty="0">
                <a:solidFill>
                  <a:srgbClr val="0070C0"/>
                </a:solidFill>
                <a:latin typeface="Lato"/>
              </a:rPr>
              <a:t>Implementation of Security Privacy Controls</a:t>
            </a:r>
            <a:endParaRPr lang="en-US" sz="3800" i="1" dirty="0">
              <a:latin typeface="Lato"/>
            </a:endParaRPr>
          </a:p>
        </p:txBody>
      </p:sp>
      <p:pic>
        <p:nvPicPr>
          <p:cNvPr id="7" name="Picture 6">
            <a:extLst>
              <a:ext uri="{FF2B5EF4-FFF2-40B4-BE49-F238E27FC236}">
                <a16:creationId xmlns:a16="http://schemas.microsoft.com/office/drawing/2014/main" id="{77CB3B71-D14F-F4E8-0D13-1DE3B7F2682F}"/>
              </a:ext>
            </a:extLst>
          </p:cNvPr>
          <p:cNvPicPr>
            <a:picLocks noChangeAspect="1"/>
          </p:cNvPicPr>
          <p:nvPr/>
        </p:nvPicPr>
        <p:blipFill>
          <a:blip r:embed="rId2"/>
          <a:stretch>
            <a:fillRect/>
          </a:stretch>
        </p:blipFill>
        <p:spPr>
          <a:xfrm>
            <a:off x="782847" y="1052423"/>
            <a:ext cx="9430828" cy="5742376"/>
          </a:xfrm>
          <a:prstGeom prst="rect">
            <a:avLst/>
          </a:prstGeom>
        </p:spPr>
      </p:pic>
    </p:spTree>
    <p:extLst>
      <p:ext uri="{BB962C8B-B14F-4D97-AF65-F5344CB8AC3E}">
        <p14:creationId xmlns:p14="http://schemas.microsoft.com/office/powerpoint/2010/main" val="9482637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93553" y="63201"/>
            <a:ext cx="10515600" cy="1325563"/>
          </a:xfrm>
        </p:spPr>
        <p:txBody>
          <a:bodyPr>
            <a:normAutofit/>
          </a:bodyPr>
          <a:lstStyle/>
          <a:p>
            <a:r>
              <a:rPr lang="en-US" sz="3800" i="1" dirty="0">
                <a:solidFill>
                  <a:srgbClr val="0070C0"/>
                </a:solidFill>
                <a:latin typeface="Lato"/>
              </a:rPr>
              <a:t>Implementation of Security Privacy Controls</a:t>
            </a:r>
            <a:endParaRPr lang="en-US" sz="3800" i="1" dirty="0">
              <a:latin typeface="Lato"/>
            </a:endParaRPr>
          </a:p>
        </p:txBody>
      </p:sp>
      <p:pic>
        <p:nvPicPr>
          <p:cNvPr id="4" name="Picture 3">
            <a:extLst>
              <a:ext uri="{FF2B5EF4-FFF2-40B4-BE49-F238E27FC236}">
                <a16:creationId xmlns:a16="http://schemas.microsoft.com/office/drawing/2014/main" id="{3E847B5A-23D4-D66A-FB35-601A01A97F0C}"/>
              </a:ext>
            </a:extLst>
          </p:cNvPr>
          <p:cNvPicPr>
            <a:picLocks noChangeAspect="1"/>
          </p:cNvPicPr>
          <p:nvPr/>
        </p:nvPicPr>
        <p:blipFill>
          <a:blip r:embed="rId2"/>
          <a:stretch>
            <a:fillRect/>
          </a:stretch>
        </p:blipFill>
        <p:spPr>
          <a:xfrm>
            <a:off x="1141690" y="1104181"/>
            <a:ext cx="8908084" cy="5690617"/>
          </a:xfrm>
          <a:prstGeom prst="rect">
            <a:avLst/>
          </a:prstGeom>
        </p:spPr>
      </p:pic>
    </p:spTree>
    <p:extLst>
      <p:ext uri="{BB962C8B-B14F-4D97-AF65-F5344CB8AC3E}">
        <p14:creationId xmlns:p14="http://schemas.microsoft.com/office/powerpoint/2010/main" val="33443146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93553" y="63201"/>
            <a:ext cx="10515600" cy="1325563"/>
          </a:xfrm>
        </p:spPr>
        <p:txBody>
          <a:bodyPr>
            <a:normAutofit/>
          </a:bodyPr>
          <a:lstStyle/>
          <a:p>
            <a:r>
              <a:rPr lang="en-US" sz="3800" i="1" dirty="0">
                <a:solidFill>
                  <a:srgbClr val="0070C0"/>
                </a:solidFill>
                <a:latin typeface="Lato"/>
              </a:rPr>
              <a:t>Implementation of Security Privacy Controls</a:t>
            </a:r>
            <a:endParaRPr lang="en-US" sz="3800" i="1" dirty="0">
              <a:latin typeface="Lato"/>
            </a:endParaRPr>
          </a:p>
        </p:txBody>
      </p:sp>
      <p:pic>
        <p:nvPicPr>
          <p:cNvPr id="7" name="Picture 6">
            <a:extLst>
              <a:ext uri="{FF2B5EF4-FFF2-40B4-BE49-F238E27FC236}">
                <a16:creationId xmlns:a16="http://schemas.microsoft.com/office/drawing/2014/main" id="{35D4A42D-EC8A-E7FD-ED3C-946A5D2AA7AB}"/>
              </a:ext>
            </a:extLst>
          </p:cNvPr>
          <p:cNvPicPr>
            <a:picLocks noChangeAspect="1"/>
          </p:cNvPicPr>
          <p:nvPr/>
        </p:nvPicPr>
        <p:blipFill>
          <a:blip r:embed="rId2"/>
          <a:stretch>
            <a:fillRect/>
          </a:stretch>
        </p:blipFill>
        <p:spPr>
          <a:xfrm>
            <a:off x="893552" y="1003368"/>
            <a:ext cx="9113089" cy="5466444"/>
          </a:xfrm>
          <a:prstGeom prst="rect">
            <a:avLst/>
          </a:prstGeom>
        </p:spPr>
      </p:pic>
    </p:spTree>
    <p:extLst>
      <p:ext uri="{BB962C8B-B14F-4D97-AF65-F5344CB8AC3E}">
        <p14:creationId xmlns:p14="http://schemas.microsoft.com/office/powerpoint/2010/main" val="1519998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36F9D0DB-170B-4FFF-B0E2-72B319CEAEA0}"/>
              </a:ext>
            </a:extLst>
          </p:cNvPr>
          <p:cNvGraphicFramePr/>
          <p:nvPr/>
        </p:nvGraphicFramePr>
        <p:xfrm>
          <a:off x="1117599" y="1055226"/>
          <a:ext cx="8403905"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5035120B-000B-B4C5-5193-32B238C58E47}"/>
              </a:ext>
            </a:extLst>
          </p:cNvPr>
          <p:cNvSpPr txBox="1">
            <a:spLocks/>
          </p:cNvSpPr>
          <p:nvPr/>
        </p:nvSpPr>
        <p:spPr>
          <a:xfrm>
            <a:off x="549933" y="278860"/>
            <a:ext cx="11092133"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solidFill>
                  <a:srgbClr val="0070C0"/>
                </a:solidFill>
              </a:rPr>
              <a:t>Session 6: </a:t>
            </a:r>
            <a:r>
              <a:rPr lang="en-US" sz="3800" i="1" dirty="0">
                <a:solidFill>
                  <a:srgbClr val="0070C0"/>
                </a:solidFill>
                <a:latin typeface="Lato"/>
              </a:rPr>
              <a:t>Assessment / Audit of Security Controls</a:t>
            </a:r>
            <a:endParaRPr lang="en-US" sz="3800" b="1" dirty="0">
              <a:solidFill>
                <a:srgbClr val="0070C0"/>
              </a:solidFill>
            </a:endParaRPr>
          </a:p>
        </p:txBody>
      </p:sp>
    </p:spTree>
    <p:extLst>
      <p:ext uri="{BB962C8B-B14F-4D97-AF65-F5344CB8AC3E}">
        <p14:creationId xmlns:p14="http://schemas.microsoft.com/office/powerpoint/2010/main" val="32900542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93553" y="63201"/>
            <a:ext cx="10515600" cy="1325563"/>
          </a:xfrm>
        </p:spPr>
        <p:txBody>
          <a:bodyPr>
            <a:normAutofit/>
          </a:bodyPr>
          <a:lstStyle/>
          <a:p>
            <a:r>
              <a:rPr lang="en-US" sz="3800" i="1" dirty="0">
                <a:solidFill>
                  <a:srgbClr val="0070C0"/>
                </a:solidFill>
                <a:latin typeface="Lato"/>
              </a:rPr>
              <a:t>Assessment / Audit of Security Controls</a:t>
            </a:r>
            <a:endParaRPr lang="en-US" sz="3800" i="1" dirty="0">
              <a:latin typeface="Lato"/>
            </a:endParaRPr>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782847" y="1492370"/>
            <a:ext cx="10888693" cy="4809744"/>
          </a:xfrm>
        </p:spPr>
        <p:txBody>
          <a:bodyPr>
            <a:noAutofit/>
          </a:bodyPr>
          <a:lstStyle/>
          <a:p>
            <a:pPr marL="0" indent="0">
              <a:buNone/>
            </a:pPr>
            <a:r>
              <a:rPr lang="en-US" sz="2000" i="1" dirty="0">
                <a:solidFill>
                  <a:srgbClr val="1D1D1D"/>
                </a:solidFill>
                <a:latin typeface="Times New Roman" pitchFamily="18" charset="0"/>
                <a:cs typeface="Times New Roman" pitchFamily="18" charset="0"/>
              </a:rPr>
              <a:t>Objective</a:t>
            </a:r>
          </a:p>
          <a:p>
            <a:pPr marL="0" indent="0">
              <a:buNone/>
            </a:pPr>
            <a:endParaRPr lang="en-US" sz="2000" i="1" dirty="0">
              <a:solidFill>
                <a:srgbClr val="1D1D1D"/>
              </a:solidFill>
              <a:latin typeface="Times New Roman" pitchFamily="18" charset="0"/>
              <a:cs typeface="Times New Roman" pitchFamily="18" charset="0"/>
            </a:endParaRPr>
          </a:p>
          <a:p>
            <a:r>
              <a:rPr lang="en-US" sz="2000" b="0" i="1" u="none" strike="noStrike" baseline="0" dirty="0">
                <a:solidFill>
                  <a:srgbClr val="070707"/>
                </a:solidFill>
                <a:latin typeface="Times New Roman" panose="02020603050405020304" pitchFamily="18" charset="0"/>
              </a:rPr>
              <a:t>Understand how to assess security controls to ensure they are effective and operating as stipulated </a:t>
            </a:r>
          </a:p>
          <a:p>
            <a:pPr marL="0" indent="0">
              <a:buNone/>
            </a:pPr>
            <a:r>
              <a:rPr lang="en-US" sz="2000" b="0" i="1" u="none" strike="noStrike" baseline="0" dirty="0">
                <a:solidFill>
                  <a:srgbClr val="070707"/>
                </a:solidFill>
                <a:latin typeface="Times New Roman" panose="02020603050405020304" pitchFamily="18" charset="0"/>
              </a:rPr>
              <a:t>    by the System Security Plan.</a:t>
            </a:r>
          </a:p>
          <a:p>
            <a:pPr marL="0" indent="0">
              <a:buNone/>
            </a:pPr>
            <a:endParaRPr lang="en-US" sz="2000" b="0" i="1" u="none" strike="noStrike" baseline="0" dirty="0">
              <a:solidFill>
                <a:srgbClr val="070707"/>
              </a:solidFill>
              <a:latin typeface="Times New Roman" panose="02020603050405020304" pitchFamily="18" charset="0"/>
            </a:endParaRPr>
          </a:p>
          <a:p>
            <a:r>
              <a:rPr lang="en-US" sz="2000" b="1" i="1" u="none" strike="noStrike" baseline="0" dirty="0">
                <a:solidFill>
                  <a:srgbClr val="FF0000"/>
                </a:solidFill>
                <a:latin typeface="Times New Roman" panose="02020603050405020304" pitchFamily="18" charset="0"/>
              </a:rPr>
              <a:t>The purpose of the Assess step is to determine if the controls selected for implementation are </a:t>
            </a:r>
          </a:p>
          <a:p>
            <a:pPr lvl="1"/>
            <a:r>
              <a:rPr lang="en-US" sz="1600" b="1" i="1" u="none" strike="noStrike" baseline="0" dirty="0">
                <a:solidFill>
                  <a:srgbClr val="FF0000"/>
                </a:solidFill>
                <a:latin typeface="Times New Roman" panose="02020603050405020304" pitchFamily="18" charset="0"/>
              </a:rPr>
              <a:t>implemented correctly, </a:t>
            </a:r>
          </a:p>
          <a:p>
            <a:pPr lvl="1"/>
            <a:r>
              <a:rPr lang="en-US" sz="1600" b="0" i="1" u="none" strike="noStrike" baseline="0" dirty="0">
                <a:solidFill>
                  <a:srgbClr val="070707"/>
                </a:solidFill>
                <a:latin typeface="Times New Roman" panose="02020603050405020304" pitchFamily="18" charset="0"/>
              </a:rPr>
              <a:t>operating as intended, and </a:t>
            </a:r>
          </a:p>
          <a:p>
            <a:pPr lvl="1"/>
            <a:r>
              <a:rPr lang="en-US" sz="1600" b="0" i="1" u="none" strike="noStrike" baseline="0" dirty="0">
                <a:solidFill>
                  <a:srgbClr val="070707"/>
                </a:solidFill>
                <a:latin typeface="Times New Roman" panose="02020603050405020304" pitchFamily="18" charset="0"/>
              </a:rPr>
              <a:t>producing the desired outcome with respect to meeting the security and privacy requirements for the system and the organization.</a:t>
            </a:r>
            <a:endParaRPr lang="en-US" sz="1600" dirty="0">
              <a:solidFill>
                <a:srgbClr val="1D1D1D"/>
              </a:solidFill>
              <a:latin typeface="Times New Roman" pitchFamily="18" charset="0"/>
              <a:cs typeface="Times New Roman" pitchFamily="18" charset="0"/>
            </a:endParaRPr>
          </a:p>
          <a:p>
            <a:pPr marL="0" indent="0">
              <a:buNone/>
            </a:pPr>
            <a:endParaRPr lang="en-US" sz="2000" dirty="0"/>
          </a:p>
        </p:txBody>
      </p:sp>
    </p:spTree>
    <p:extLst>
      <p:ext uri="{BB962C8B-B14F-4D97-AF65-F5344CB8AC3E}">
        <p14:creationId xmlns:p14="http://schemas.microsoft.com/office/powerpoint/2010/main" val="10806737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93553" y="63201"/>
            <a:ext cx="10515600" cy="1325563"/>
          </a:xfrm>
        </p:spPr>
        <p:txBody>
          <a:bodyPr>
            <a:normAutofit/>
          </a:bodyPr>
          <a:lstStyle/>
          <a:p>
            <a:r>
              <a:rPr lang="en-US" sz="3800" i="1" dirty="0">
                <a:solidFill>
                  <a:srgbClr val="0070C0"/>
                </a:solidFill>
                <a:latin typeface="Lato"/>
              </a:rPr>
              <a:t>Assessment / Audit of Security Controls</a:t>
            </a:r>
            <a:endParaRPr lang="en-US" sz="3800" i="1" dirty="0">
              <a:latin typeface="Lato"/>
            </a:endParaRPr>
          </a:p>
        </p:txBody>
      </p:sp>
      <p:pic>
        <p:nvPicPr>
          <p:cNvPr id="9" name="Picture 8">
            <a:extLst>
              <a:ext uri="{FF2B5EF4-FFF2-40B4-BE49-F238E27FC236}">
                <a16:creationId xmlns:a16="http://schemas.microsoft.com/office/drawing/2014/main" id="{567311C7-7864-152E-C46B-9B93169840BB}"/>
              </a:ext>
            </a:extLst>
          </p:cNvPr>
          <p:cNvPicPr>
            <a:picLocks noChangeAspect="1"/>
          </p:cNvPicPr>
          <p:nvPr/>
        </p:nvPicPr>
        <p:blipFill>
          <a:blip r:embed="rId2"/>
          <a:stretch>
            <a:fillRect/>
          </a:stretch>
        </p:blipFill>
        <p:spPr>
          <a:xfrm>
            <a:off x="995941" y="1104182"/>
            <a:ext cx="8734655" cy="5299205"/>
          </a:xfrm>
          <a:prstGeom prst="rect">
            <a:avLst/>
          </a:prstGeom>
        </p:spPr>
      </p:pic>
    </p:spTree>
    <p:extLst>
      <p:ext uri="{BB962C8B-B14F-4D97-AF65-F5344CB8AC3E}">
        <p14:creationId xmlns:p14="http://schemas.microsoft.com/office/powerpoint/2010/main" val="39787213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93553" y="63201"/>
            <a:ext cx="10515600" cy="1325563"/>
          </a:xfrm>
        </p:spPr>
        <p:txBody>
          <a:bodyPr>
            <a:normAutofit/>
          </a:bodyPr>
          <a:lstStyle/>
          <a:p>
            <a:r>
              <a:rPr lang="en-US" sz="3800" i="1" dirty="0">
                <a:solidFill>
                  <a:srgbClr val="0070C0"/>
                </a:solidFill>
                <a:latin typeface="Lato"/>
              </a:rPr>
              <a:t>Assessment / Audit of Security Controls</a:t>
            </a:r>
            <a:endParaRPr lang="en-US" sz="3800" i="1" dirty="0">
              <a:latin typeface="Lato"/>
            </a:endParaRPr>
          </a:p>
        </p:txBody>
      </p:sp>
      <p:pic>
        <p:nvPicPr>
          <p:cNvPr id="4" name="Picture 3">
            <a:extLst>
              <a:ext uri="{FF2B5EF4-FFF2-40B4-BE49-F238E27FC236}">
                <a16:creationId xmlns:a16="http://schemas.microsoft.com/office/drawing/2014/main" id="{C4B4612F-2E1A-FE20-7416-AA6A63FE17B1}"/>
              </a:ext>
            </a:extLst>
          </p:cNvPr>
          <p:cNvPicPr>
            <a:picLocks noChangeAspect="1"/>
          </p:cNvPicPr>
          <p:nvPr/>
        </p:nvPicPr>
        <p:blipFill>
          <a:blip r:embed="rId2"/>
          <a:stretch>
            <a:fillRect/>
          </a:stretch>
        </p:blipFill>
        <p:spPr>
          <a:xfrm>
            <a:off x="893553" y="1093868"/>
            <a:ext cx="8421275" cy="5588788"/>
          </a:xfrm>
          <a:prstGeom prst="rect">
            <a:avLst/>
          </a:prstGeom>
        </p:spPr>
      </p:pic>
    </p:spTree>
    <p:extLst>
      <p:ext uri="{BB962C8B-B14F-4D97-AF65-F5344CB8AC3E}">
        <p14:creationId xmlns:p14="http://schemas.microsoft.com/office/powerpoint/2010/main" val="23967223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93553" y="63201"/>
            <a:ext cx="10515600" cy="1325563"/>
          </a:xfrm>
        </p:spPr>
        <p:txBody>
          <a:bodyPr>
            <a:normAutofit/>
          </a:bodyPr>
          <a:lstStyle/>
          <a:p>
            <a:r>
              <a:rPr lang="en-US" sz="3800" i="1" dirty="0">
                <a:solidFill>
                  <a:srgbClr val="0070C0"/>
                </a:solidFill>
                <a:latin typeface="Lato"/>
              </a:rPr>
              <a:t>Assessment / Audit of Security Controls</a:t>
            </a:r>
            <a:endParaRPr lang="en-US" sz="3800" i="1" dirty="0">
              <a:latin typeface="Lato"/>
            </a:endParaRPr>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782847" y="1492370"/>
            <a:ext cx="10888693" cy="4809744"/>
          </a:xfrm>
        </p:spPr>
        <p:txBody>
          <a:bodyPr>
            <a:noAutofit/>
          </a:bodyPr>
          <a:lstStyle/>
          <a:p>
            <a:pPr marL="0" indent="0">
              <a:buNone/>
            </a:pPr>
            <a:r>
              <a:rPr lang="en-US" sz="2000" i="1" dirty="0">
                <a:solidFill>
                  <a:srgbClr val="1D1D1D"/>
                </a:solidFill>
                <a:latin typeface="Times New Roman" pitchFamily="18" charset="0"/>
                <a:cs typeface="Times New Roman" pitchFamily="18" charset="0"/>
              </a:rPr>
              <a:t>NIST SP 800-53A</a:t>
            </a:r>
          </a:p>
          <a:p>
            <a:pPr marL="0" indent="0">
              <a:buNone/>
            </a:pPr>
            <a:endParaRPr lang="en-US" sz="2000" i="1" dirty="0">
              <a:solidFill>
                <a:srgbClr val="1D1D1D"/>
              </a:solidFill>
              <a:latin typeface="Times New Roman" pitchFamily="18" charset="0"/>
              <a:cs typeface="Times New Roman" pitchFamily="18" charset="0"/>
            </a:endParaRPr>
          </a:p>
          <a:p>
            <a:pPr marL="0" indent="0">
              <a:buNone/>
            </a:pPr>
            <a:r>
              <a:rPr lang="en-US" sz="2000" i="1" dirty="0">
                <a:solidFill>
                  <a:srgbClr val="1D1D1D"/>
                </a:solidFill>
                <a:latin typeface="Times New Roman" pitchFamily="18" charset="0"/>
                <a:cs typeface="Times New Roman" pitchFamily="18" charset="0"/>
              </a:rPr>
              <a:t>Assessment Process</a:t>
            </a:r>
          </a:p>
          <a:p>
            <a:pPr marL="0" indent="0">
              <a:buNone/>
            </a:pPr>
            <a:endParaRPr lang="en-US" sz="2000" i="1" dirty="0">
              <a:solidFill>
                <a:srgbClr val="1D1D1D"/>
              </a:solidFill>
              <a:latin typeface="Times New Roman" pitchFamily="18" charset="0"/>
              <a:cs typeface="Times New Roman" pitchFamily="18" charset="0"/>
            </a:endParaRPr>
          </a:p>
          <a:p>
            <a:r>
              <a:rPr lang="en-US" sz="2000" i="1" dirty="0">
                <a:solidFill>
                  <a:srgbClr val="1D1D1D"/>
                </a:solidFill>
                <a:latin typeface="Times New Roman" pitchFamily="18" charset="0"/>
                <a:cs typeface="Times New Roman" pitchFamily="18" charset="0"/>
              </a:rPr>
              <a:t>Preparing for Security Control Assessments</a:t>
            </a:r>
          </a:p>
          <a:p>
            <a:pPr marL="0" indent="0">
              <a:buNone/>
            </a:pPr>
            <a:endParaRPr lang="en-US" sz="2000" i="1" dirty="0">
              <a:solidFill>
                <a:srgbClr val="1D1D1D"/>
              </a:solidFill>
              <a:latin typeface="Times New Roman" pitchFamily="18" charset="0"/>
              <a:cs typeface="Times New Roman" pitchFamily="18" charset="0"/>
            </a:endParaRPr>
          </a:p>
          <a:p>
            <a:r>
              <a:rPr lang="en-US" sz="2000" i="1" dirty="0">
                <a:solidFill>
                  <a:srgbClr val="1D1D1D"/>
                </a:solidFill>
                <a:latin typeface="Times New Roman" pitchFamily="18" charset="0"/>
                <a:cs typeface="Times New Roman" pitchFamily="18" charset="0"/>
              </a:rPr>
              <a:t>Developing Security Assessment Plans</a:t>
            </a:r>
          </a:p>
          <a:p>
            <a:pPr marL="0" indent="0">
              <a:buNone/>
            </a:pPr>
            <a:endParaRPr lang="en-US" sz="2000" i="1" dirty="0">
              <a:solidFill>
                <a:srgbClr val="1D1D1D"/>
              </a:solidFill>
              <a:latin typeface="Times New Roman" pitchFamily="18" charset="0"/>
              <a:cs typeface="Times New Roman" pitchFamily="18" charset="0"/>
            </a:endParaRPr>
          </a:p>
          <a:p>
            <a:r>
              <a:rPr lang="en-US" sz="2000" i="1" dirty="0">
                <a:solidFill>
                  <a:srgbClr val="1D1D1D"/>
                </a:solidFill>
                <a:latin typeface="Times New Roman" pitchFamily="18" charset="0"/>
                <a:cs typeface="Times New Roman" pitchFamily="18" charset="0"/>
              </a:rPr>
              <a:t>Conduct Security Control Assessments</a:t>
            </a:r>
          </a:p>
          <a:p>
            <a:pPr marL="0" indent="0">
              <a:buNone/>
            </a:pPr>
            <a:endParaRPr lang="en-US" sz="2000" i="1" dirty="0">
              <a:solidFill>
                <a:srgbClr val="1D1D1D"/>
              </a:solidFill>
              <a:latin typeface="Times New Roman" pitchFamily="18" charset="0"/>
              <a:cs typeface="Times New Roman" pitchFamily="18" charset="0"/>
            </a:endParaRPr>
          </a:p>
          <a:p>
            <a:r>
              <a:rPr lang="en-US" sz="2000" i="1" dirty="0">
                <a:solidFill>
                  <a:srgbClr val="1D1D1D"/>
                </a:solidFill>
                <a:latin typeface="Times New Roman" pitchFamily="18" charset="0"/>
                <a:cs typeface="Times New Roman" pitchFamily="18" charset="0"/>
              </a:rPr>
              <a:t>Analyzing Post Assessment Reports</a:t>
            </a:r>
            <a:endParaRPr lang="en-US" sz="2000" dirty="0"/>
          </a:p>
        </p:txBody>
      </p:sp>
    </p:spTree>
    <p:extLst>
      <p:ext uri="{BB962C8B-B14F-4D97-AF65-F5344CB8AC3E}">
        <p14:creationId xmlns:p14="http://schemas.microsoft.com/office/powerpoint/2010/main" val="15253583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93553" y="63201"/>
            <a:ext cx="10515600" cy="1325563"/>
          </a:xfrm>
        </p:spPr>
        <p:txBody>
          <a:bodyPr>
            <a:normAutofit/>
          </a:bodyPr>
          <a:lstStyle/>
          <a:p>
            <a:r>
              <a:rPr lang="en-US" sz="3800" i="1" dirty="0">
                <a:solidFill>
                  <a:srgbClr val="0070C0"/>
                </a:solidFill>
                <a:latin typeface="Lato"/>
              </a:rPr>
              <a:t>Assessment / Audit of Security Controls</a:t>
            </a:r>
            <a:endParaRPr lang="en-US" sz="3800" i="1" dirty="0">
              <a:latin typeface="Lato"/>
            </a:endParaRPr>
          </a:p>
        </p:txBody>
      </p:sp>
      <p:pic>
        <p:nvPicPr>
          <p:cNvPr id="4" name="Picture 3">
            <a:extLst>
              <a:ext uri="{FF2B5EF4-FFF2-40B4-BE49-F238E27FC236}">
                <a16:creationId xmlns:a16="http://schemas.microsoft.com/office/drawing/2014/main" id="{C70EF6D1-F0F7-8C7A-EDF3-0B19D34D102E}"/>
              </a:ext>
            </a:extLst>
          </p:cNvPr>
          <p:cNvPicPr>
            <a:picLocks noChangeAspect="1"/>
          </p:cNvPicPr>
          <p:nvPr/>
        </p:nvPicPr>
        <p:blipFill>
          <a:blip r:embed="rId2"/>
          <a:stretch>
            <a:fillRect/>
          </a:stretch>
        </p:blipFill>
        <p:spPr>
          <a:xfrm>
            <a:off x="962072" y="1009290"/>
            <a:ext cx="8690885" cy="5676181"/>
          </a:xfrm>
          <a:prstGeom prst="rect">
            <a:avLst/>
          </a:prstGeom>
        </p:spPr>
      </p:pic>
    </p:spTree>
    <p:extLst>
      <p:ext uri="{BB962C8B-B14F-4D97-AF65-F5344CB8AC3E}">
        <p14:creationId xmlns:p14="http://schemas.microsoft.com/office/powerpoint/2010/main" val="1219626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38200" y="194407"/>
            <a:ext cx="10515600" cy="1325563"/>
          </a:xfrm>
        </p:spPr>
        <p:txBody>
          <a:bodyPr>
            <a:normAutofit/>
          </a:bodyPr>
          <a:lstStyle/>
          <a:p>
            <a:r>
              <a:rPr lang="en-US" sz="4000" b="1" dirty="0"/>
              <a:t>Infosec Processes &amp; Concepts – Basic Terms</a:t>
            </a:r>
            <a:endParaRPr lang="en-US" sz="3800" b="1" dirty="0"/>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838200" y="1492370"/>
            <a:ext cx="10515600" cy="4688974"/>
          </a:xfrm>
        </p:spPr>
        <p:txBody>
          <a:bodyPr>
            <a:normAutofit/>
          </a:bodyPr>
          <a:lstStyle/>
          <a:p>
            <a:pPr algn="ctr"/>
            <a:endParaRPr lang="en-US" sz="2000" dirty="0"/>
          </a:p>
          <a:p>
            <a:endParaRPr lang="en-US" sz="2000" dirty="0"/>
          </a:p>
        </p:txBody>
      </p:sp>
      <p:sp>
        <p:nvSpPr>
          <p:cNvPr id="8" name="TextBox 7">
            <a:extLst>
              <a:ext uri="{FF2B5EF4-FFF2-40B4-BE49-F238E27FC236}">
                <a16:creationId xmlns:a16="http://schemas.microsoft.com/office/drawing/2014/main" id="{F156C30C-37B4-932C-3296-0EFA535F0371}"/>
              </a:ext>
            </a:extLst>
          </p:cNvPr>
          <p:cNvSpPr txBox="1"/>
          <p:nvPr/>
        </p:nvSpPr>
        <p:spPr>
          <a:xfrm>
            <a:off x="718149" y="1348800"/>
            <a:ext cx="10186358" cy="5632311"/>
          </a:xfrm>
          <a:prstGeom prst="rect">
            <a:avLst/>
          </a:prstGeom>
          <a:noFill/>
        </p:spPr>
        <p:txBody>
          <a:bodyPr wrap="square">
            <a:spAutoFit/>
          </a:bodyPr>
          <a:lstStyle/>
          <a:p>
            <a:r>
              <a:rPr lang="en-US" sz="2000" i="1" dirty="0"/>
              <a:t>• </a:t>
            </a:r>
            <a:r>
              <a:rPr lang="en-US" sz="2000" b="1" i="1" dirty="0">
                <a:solidFill>
                  <a:srgbClr val="FF0000"/>
                </a:solidFill>
              </a:rPr>
              <a:t>Security Objectives</a:t>
            </a:r>
            <a:r>
              <a:rPr lang="en-US" sz="2000" i="1" dirty="0"/>
              <a:t>: Information security is accomplished through a set of</a:t>
            </a:r>
          </a:p>
          <a:p>
            <a:r>
              <a:rPr lang="en-US" sz="2000" i="1" dirty="0"/>
              <a:t>security controls deployed across the organization’s computing environment with</a:t>
            </a:r>
          </a:p>
          <a:p>
            <a:r>
              <a:rPr lang="en-US" sz="2000" i="1" dirty="0"/>
              <a:t>the goal of protecting three information security objectives: Confidentiality,</a:t>
            </a:r>
          </a:p>
          <a:p>
            <a:r>
              <a:rPr lang="en-US" sz="2000" i="1" dirty="0"/>
              <a:t>Integrity &amp; Availability</a:t>
            </a:r>
          </a:p>
          <a:p>
            <a:endParaRPr lang="en-US" sz="2000" i="1" dirty="0"/>
          </a:p>
          <a:p>
            <a:r>
              <a:rPr lang="en-US" sz="2000" i="1" dirty="0"/>
              <a:t>	• </a:t>
            </a:r>
            <a:r>
              <a:rPr lang="en-US" sz="2000" b="1" i="1" dirty="0">
                <a:solidFill>
                  <a:srgbClr val="FF0000"/>
                </a:solidFill>
              </a:rPr>
              <a:t>Confidentiality</a:t>
            </a:r>
            <a:r>
              <a:rPr lang="en-US" sz="2000" i="1" dirty="0"/>
              <a:t>: Seeks to prevents the disclosure of information to unauthorized</a:t>
            </a:r>
          </a:p>
          <a:p>
            <a:r>
              <a:rPr lang="en-US" sz="2000" i="1" dirty="0"/>
              <a:t>	individuals or systems.</a:t>
            </a:r>
          </a:p>
          <a:p>
            <a:r>
              <a:rPr lang="en-US" sz="2000" i="1" dirty="0"/>
              <a:t>		•   Loss of confidentiality is the unauthorized disclosure of information.</a:t>
            </a:r>
          </a:p>
          <a:p>
            <a:endParaRPr lang="en-US" sz="2000" i="1" dirty="0"/>
          </a:p>
          <a:p>
            <a:r>
              <a:rPr lang="en-US" sz="2000" i="1" dirty="0"/>
              <a:t>	• </a:t>
            </a:r>
            <a:r>
              <a:rPr lang="en-US" sz="2000" b="1" i="1" dirty="0">
                <a:solidFill>
                  <a:srgbClr val="FF0000"/>
                </a:solidFill>
              </a:rPr>
              <a:t>Integrity</a:t>
            </a:r>
            <a:r>
              <a:rPr lang="en-US" sz="2000" i="1" dirty="0"/>
              <a:t>: Seeks to prevents the unauthorized modification or destruction of</a:t>
            </a:r>
          </a:p>
          <a:p>
            <a:r>
              <a:rPr lang="en-US" sz="2000" i="1" dirty="0"/>
              <a:t>	information.</a:t>
            </a:r>
          </a:p>
          <a:p>
            <a:r>
              <a:rPr lang="en-US" sz="2000" i="1" dirty="0"/>
              <a:t>		•  Loss of integrity is the unauthorized modification of information.</a:t>
            </a:r>
          </a:p>
          <a:p>
            <a:endParaRPr lang="en-US" sz="2000" i="1" dirty="0"/>
          </a:p>
          <a:p>
            <a:r>
              <a:rPr lang="en-US" sz="2000" i="1" dirty="0"/>
              <a:t>	• </a:t>
            </a:r>
            <a:r>
              <a:rPr lang="en-US" sz="2000" b="1" i="1" dirty="0">
                <a:solidFill>
                  <a:srgbClr val="FF0000"/>
                </a:solidFill>
              </a:rPr>
              <a:t>Availability</a:t>
            </a:r>
            <a:r>
              <a:rPr lang="en-US" sz="2000" b="1" i="1" dirty="0"/>
              <a:t>: </a:t>
            </a:r>
            <a:r>
              <a:rPr lang="en-US" sz="2000" i="1" dirty="0"/>
              <a:t>Ensures timely and reliable access to and use of information.</a:t>
            </a:r>
          </a:p>
          <a:p>
            <a:r>
              <a:rPr lang="en-US" sz="2000" i="1" dirty="0"/>
              <a:t>		•  Loss of availability is the disruption of access to or use of information or an</a:t>
            </a:r>
          </a:p>
          <a:p>
            <a:r>
              <a:rPr lang="en-US" sz="2000" i="1" dirty="0"/>
              <a:t>		     information system.</a:t>
            </a:r>
          </a:p>
          <a:p>
            <a:endParaRPr lang="en-US" sz="2000" dirty="0"/>
          </a:p>
          <a:p>
            <a:endParaRPr lang="en-US" sz="2000" dirty="0"/>
          </a:p>
        </p:txBody>
      </p:sp>
    </p:spTree>
    <p:extLst>
      <p:ext uri="{BB962C8B-B14F-4D97-AF65-F5344CB8AC3E}">
        <p14:creationId xmlns:p14="http://schemas.microsoft.com/office/powerpoint/2010/main" val="25398427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93553" y="63201"/>
            <a:ext cx="10515600" cy="1325563"/>
          </a:xfrm>
        </p:spPr>
        <p:txBody>
          <a:bodyPr>
            <a:normAutofit/>
          </a:bodyPr>
          <a:lstStyle/>
          <a:p>
            <a:r>
              <a:rPr lang="en-US" sz="3800" i="1" dirty="0">
                <a:solidFill>
                  <a:srgbClr val="0070C0"/>
                </a:solidFill>
                <a:latin typeface="Lato"/>
              </a:rPr>
              <a:t>Assessment / Audit of Security Controls</a:t>
            </a:r>
            <a:endParaRPr lang="en-US" sz="3800" i="1" dirty="0">
              <a:latin typeface="Lato"/>
            </a:endParaRPr>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782847" y="1492370"/>
            <a:ext cx="10888693" cy="4809744"/>
          </a:xfrm>
        </p:spPr>
        <p:txBody>
          <a:bodyPr>
            <a:noAutofit/>
          </a:bodyPr>
          <a:lstStyle/>
          <a:p>
            <a:pPr marL="0" indent="0">
              <a:buNone/>
            </a:pPr>
            <a:r>
              <a:rPr lang="en-US" sz="2000" i="1" dirty="0">
                <a:solidFill>
                  <a:srgbClr val="1D1D1D"/>
                </a:solidFill>
                <a:latin typeface="Times New Roman" pitchFamily="18" charset="0"/>
                <a:cs typeface="Times New Roman" pitchFamily="18" charset="0"/>
              </a:rPr>
              <a:t>Types of assessments</a:t>
            </a:r>
          </a:p>
          <a:p>
            <a:pPr marL="0" indent="0">
              <a:buNone/>
            </a:pPr>
            <a:endParaRPr lang="en-US" sz="2000" i="1" dirty="0">
              <a:solidFill>
                <a:srgbClr val="1D1D1D"/>
              </a:solidFill>
              <a:latin typeface="Times New Roman" pitchFamily="18" charset="0"/>
              <a:cs typeface="Times New Roman" pitchFamily="18" charset="0"/>
            </a:endParaRPr>
          </a:p>
          <a:p>
            <a:r>
              <a:rPr lang="en-US" sz="2000" i="1" dirty="0">
                <a:solidFill>
                  <a:srgbClr val="1D1D1D"/>
                </a:solidFill>
                <a:latin typeface="Times New Roman" pitchFamily="18" charset="0"/>
                <a:cs typeface="Times New Roman" pitchFamily="18" charset="0"/>
              </a:rPr>
              <a:t>Self-assessment by information system owners and common control providers</a:t>
            </a:r>
          </a:p>
          <a:p>
            <a:pPr marL="0" indent="0">
              <a:buNone/>
            </a:pPr>
            <a:endParaRPr lang="en-US" sz="2000" i="1" dirty="0">
              <a:solidFill>
                <a:srgbClr val="1D1D1D"/>
              </a:solidFill>
              <a:latin typeface="Times New Roman" pitchFamily="18" charset="0"/>
              <a:cs typeface="Times New Roman" pitchFamily="18" charset="0"/>
            </a:endParaRPr>
          </a:p>
          <a:p>
            <a:r>
              <a:rPr lang="en-US" sz="2000" i="1" dirty="0">
                <a:solidFill>
                  <a:srgbClr val="1D1D1D"/>
                </a:solidFill>
                <a:latin typeface="Times New Roman" pitchFamily="18" charset="0"/>
                <a:cs typeface="Times New Roman" pitchFamily="18" charset="0"/>
              </a:rPr>
              <a:t>Independent assessments, audits or inspections</a:t>
            </a:r>
          </a:p>
          <a:p>
            <a:pPr marL="0" indent="0">
              <a:buNone/>
            </a:pPr>
            <a:endParaRPr lang="en-US" sz="2000" i="1" dirty="0">
              <a:solidFill>
                <a:srgbClr val="1D1D1D"/>
              </a:solidFill>
              <a:latin typeface="Times New Roman" pitchFamily="18" charset="0"/>
              <a:cs typeface="Times New Roman" pitchFamily="18" charset="0"/>
            </a:endParaRPr>
          </a:p>
        </p:txBody>
      </p:sp>
    </p:spTree>
    <p:extLst>
      <p:ext uri="{BB962C8B-B14F-4D97-AF65-F5344CB8AC3E}">
        <p14:creationId xmlns:p14="http://schemas.microsoft.com/office/powerpoint/2010/main" val="42132213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93553" y="63201"/>
            <a:ext cx="10515600" cy="1325563"/>
          </a:xfrm>
        </p:spPr>
        <p:txBody>
          <a:bodyPr>
            <a:normAutofit/>
          </a:bodyPr>
          <a:lstStyle/>
          <a:p>
            <a:r>
              <a:rPr lang="en-US" sz="3800" i="1" dirty="0">
                <a:solidFill>
                  <a:srgbClr val="0070C0"/>
                </a:solidFill>
                <a:latin typeface="Lato"/>
              </a:rPr>
              <a:t>Assessment / Audit of Security Controls</a:t>
            </a:r>
            <a:endParaRPr lang="en-US" sz="3800" i="1" dirty="0">
              <a:latin typeface="Lato"/>
            </a:endParaRPr>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782847" y="1492370"/>
            <a:ext cx="10888693" cy="4809744"/>
          </a:xfrm>
        </p:spPr>
        <p:txBody>
          <a:bodyPr>
            <a:noAutofit/>
          </a:bodyPr>
          <a:lstStyle/>
          <a:p>
            <a:pPr marL="0" indent="0">
              <a:buNone/>
            </a:pPr>
            <a:r>
              <a:rPr lang="en-US" sz="2000" i="1" dirty="0">
                <a:solidFill>
                  <a:srgbClr val="1D1D1D"/>
                </a:solidFill>
                <a:latin typeface="Times New Roman" pitchFamily="18" charset="0"/>
                <a:cs typeface="Times New Roman" pitchFamily="18" charset="0"/>
              </a:rPr>
              <a:t>Assessment Methods</a:t>
            </a:r>
          </a:p>
          <a:p>
            <a:pPr marL="0" indent="0">
              <a:buNone/>
            </a:pPr>
            <a:endParaRPr lang="en-US" sz="2000" i="1" dirty="0">
              <a:solidFill>
                <a:srgbClr val="1D1D1D"/>
              </a:solidFill>
              <a:latin typeface="Times New Roman" pitchFamily="18" charset="0"/>
              <a:cs typeface="Times New Roman" pitchFamily="18" charset="0"/>
            </a:endParaRPr>
          </a:p>
          <a:p>
            <a:r>
              <a:rPr lang="en-US" sz="2000" i="1" dirty="0">
                <a:solidFill>
                  <a:srgbClr val="1D1D1D"/>
                </a:solidFill>
                <a:latin typeface="Times New Roman" pitchFamily="18" charset="0"/>
                <a:cs typeface="Times New Roman" pitchFamily="18" charset="0"/>
              </a:rPr>
              <a:t>Examine – This method is used to </a:t>
            </a:r>
          </a:p>
          <a:p>
            <a:pPr lvl="1"/>
            <a:r>
              <a:rPr lang="en-US" sz="1600" i="1" dirty="0">
                <a:solidFill>
                  <a:srgbClr val="1D1D1D"/>
                </a:solidFill>
                <a:latin typeface="Times New Roman" pitchFamily="18" charset="0"/>
                <a:cs typeface="Times New Roman" pitchFamily="18" charset="0"/>
              </a:rPr>
              <a:t>Check the operation of IT mechanism, </a:t>
            </a:r>
          </a:p>
          <a:p>
            <a:pPr lvl="1"/>
            <a:r>
              <a:rPr lang="en-US" sz="1600" i="1" dirty="0">
                <a:solidFill>
                  <a:srgbClr val="1D1D1D"/>
                </a:solidFill>
                <a:latin typeface="Times New Roman" pitchFamily="18" charset="0"/>
                <a:cs typeface="Times New Roman" pitchFamily="18" charset="0"/>
              </a:rPr>
              <a:t>insect physical security measures, </a:t>
            </a:r>
          </a:p>
          <a:p>
            <a:pPr lvl="1"/>
            <a:r>
              <a:rPr lang="en-US" sz="1600" i="1" dirty="0">
                <a:solidFill>
                  <a:srgbClr val="1D1D1D"/>
                </a:solidFill>
                <a:latin typeface="Times New Roman" pitchFamily="18" charset="0"/>
                <a:cs typeface="Times New Roman" pitchFamily="18" charset="0"/>
              </a:rPr>
              <a:t>review security Policies and plans</a:t>
            </a:r>
          </a:p>
          <a:p>
            <a:pPr lvl="1"/>
            <a:r>
              <a:rPr lang="en-US" sz="1600" i="1" dirty="0">
                <a:solidFill>
                  <a:srgbClr val="1D1D1D"/>
                </a:solidFill>
                <a:latin typeface="Times New Roman" pitchFamily="18" charset="0"/>
                <a:cs typeface="Times New Roman" pitchFamily="18" charset="0"/>
              </a:rPr>
              <a:t>Observe incident response activities</a:t>
            </a:r>
          </a:p>
          <a:p>
            <a:pPr marL="457200" lvl="1" indent="0">
              <a:buNone/>
            </a:pPr>
            <a:endParaRPr lang="en-US" sz="1600" i="1" dirty="0">
              <a:solidFill>
                <a:srgbClr val="1D1D1D"/>
              </a:solidFill>
              <a:latin typeface="Times New Roman" pitchFamily="18" charset="0"/>
              <a:cs typeface="Times New Roman" pitchFamily="18" charset="0"/>
            </a:endParaRPr>
          </a:p>
          <a:p>
            <a:r>
              <a:rPr lang="en-US" sz="2000" i="1" dirty="0">
                <a:solidFill>
                  <a:srgbClr val="1D1D1D"/>
                </a:solidFill>
                <a:latin typeface="Times New Roman" pitchFamily="18" charset="0"/>
                <a:cs typeface="Times New Roman" pitchFamily="18" charset="0"/>
              </a:rPr>
              <a:t>Interview – Involves conducting discussion within an organization to facilitate understanding, achieve clarification, or lead to the location of evidence.</a:t>
            </a:r>
          </a:p>
          <a:p>
            <a:endParaRPr lang="en-US" sz="2000" i="1" dirty="0">
              <a:solidFill>
                <a:srgbClr val="1D1D1D"/>
              </a:solidFill>
              <a:latin typeface="Times New Roman" pitchFamily="18" charset="0"/>
              <a:cs typeface="Times New Roman" pitchFamily="18" charset="0"/>
            </a:endParaRPr>
          </a:p>
          <a:p>
            <a:r>
              <a:rPr lang="en-US" sz="2000" i="1" dirty="0">
                <a:solidFill>
                  <a:srgbClr val="1D1D1D"/>
                </a:solidFill>
                <a:latin typeface="Times New Roman" pitchFamily="18" charset="0"/>
                <a:cs typeface="Times New Roman" pitchFamily="18" charset="0"/>
              </a:rPr>
              <a:t>Testing – Includes exercising one or more assessment objects under specified conditions to compare actual behavior with expected behavior </a:t>
            </a:r>
            <a:r>
              <a:rPr lang="en-US" sz="2000" i="1" dirty="0" err="1">
                <a:solidFill>
                  <a:srgbClr val="1D1D1D"/>
                </a:solidFill>
                <a:latin typeface="Times New Roman" pitchFamily="18" charset="0"/>
                <a:cs typeface="Times New Roman" pitchFamily="18" charset="0"/>
              </a:rPr>
              <a:t>e.g</a:t>
            </a:r>
            <a:r>
              <a:rPr lang="en-US" sz="2000" i="1" dirty="0">
                <a:solidFill>
                  <a:srgbClr val="1D1D1D"/>
                </a:solidFill>
                <a:latin typeface="Times New Roman" pitchFamily="18" charset="0"/>
                <a:cs typeface="Times New Roman" pitchFamily="18" charset="0"/>
              </a:rPr>
              <a:t> access control, Audit mechanism, security configuration settings.</a:t>
            </a:r>
          </a:p>
          <a:p>
            <a:endParaRPr lang="en-US" sz="2000" i="1" dirty="0">
              <a:solidFill>
                <a:srgbClr val="1D1D1D"/>
              </a:solidFill>
              <a:latin typeface="Times New Roman" pitchFamily="18" charset="0"/>
              <a:cs typeface="Times New Roman" pitchFamily="18" charset="0"/>
            </a:endParaRPr>
          </a:p>
          <a:p>
            <a:pPr marL="0" indent="0">
              <a:buNone/>
            </a:pPr>
            <a:endParaRPr lang="en-US" sz="2000" i="1" dirty="0">
              <a:solidFill>
                <a:srgbClr val="1D1D1D"/>
              </a:solidFill>
              <a:latin typeface="Times New Roman" pitchFamily="18" charset="0"/>
              <a:cs typeface="Times New Roman" pitchFamily="18" charset="0"/>
            </a:endParaRPr>
          </a:p>
        </p:txBody>
      </p:sp>
    </p:spTree>
    <p:extLst>
      <p:ext uri="{BB962C8B-B14F-4D97-AF65-F5344CB8AC3E}">
        <p14:creationId xmlns:p14="http://schemas.microsoft.com/office/powerpoint/2010/main" val="5918675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93553" y="63201"/>
            <a:ext cx="10515600" cy="1325563"/>
          </a:xfrm>
        </p:spPr>
        <p:txBody>
          <a:bodyPr>
            <a:normAutofit/>
          </a:bodyPr>
          <a:lstStyle/>
          <a:p>
            <a:r>
              <a:rPr lang="en-US" sz="3800" i="1" dirty="0">
                <a:solidFill>
                  <a:srgbClr val="0070C0"/>
                </a:solidFill>
                <a:latin typeface="Lato"/>
              </a:rPr>
              <a:t>Assessment / Audit of Security Controls</a:t>
            </a:r>
            <a:endParaRPr lang="en-US" sz="3800" i="1" dirty="0">
              <a:latin typeface="Lato"/>
            </a:endParaRPr>
          </a:p>
        </p:txBody>
      </p:sp>
      <p:pic>
        <p:nvPicPr>
          <p:cNvPr id="7" name="Picture 6">
            <a:extLst>
              <a:ext uri="{FF2B5EF4-FFF2-40B4-BE49-F238E27FC236}">
                <a16:creationId xmlns:a16="http://schemas.microsoft.com/office/drawing/2014/main" id="{6AD8DDD5-DAC2-E839-D9A0-7D24834816F2}"/>
              </a:ext>
            </a:extLst>
          </p:cNvPr>
          <p:cNvPicPr>
            <a:picLocks noChangeAspect="1"/>
          </p:cNvPicPr>
          <p:nvPr/>
        </p:nvPicPr>
        <p:blipFill>
          <a:blip r:embed="rId2"/>
          <a:stretch>
            <a:fillRect/>
          </a:stretch>
        </p:blipFill>
        <p:spPr>
          <a:xfrm>
            <a:off x="893553" y="1079756"/>
            <a:ext cx="8828417" cy="5715043"/>
          </a:xfrm>
          <a:prstGeom prst="rect">
            <a:avLst/>
          </a:prstGeom>
        </p:spPr>
      </p:pic>
    </p:spTree>
    <p:extLst>
      <p:ext uri="{BB962C8B-B14F-4D97-AF65-F5344CB8AC3E}">
        <p14:creationId xmlns:p14="http://schemas.microsoft.com/office/powerpoint/2010/main" val="24352345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93553" y="63201"/>
            <a:ext cx="10515600" cy="1325563"/>
          </a:xfrm>
        </p:spPr>
        <p:txBody>
          <a:bodyPr>
            <a:normAutofit/>
          </a:bodyPr>
          <a:lstStyle/>
          <a:p>
            <a:r>
              <a:rPr lang="en-US" sz="3800" i="1" dirty="0">
                <a:solidFill>
                  <a:srgbClr val="0070C0"/>
                </a:solidFill>
                <a:latin typeface="Lato"/>
              </a:rPr>
              <a:t>Assessment / Audit of Security Controls</a:t>
            </a:r>
            <a:endParaRPr lang="en-US" sz="3800" i="1" dirty="0">
              <a:latin typeface="Lato"/>
            </a:endParaRPr>
          </a:p>
        </p:txBody>
      </p:sp>
      <p:pic>
        <p:nvPicPr>
          <p:cNvPr id="4" name="Picture 3">
            <a:extLst>
              <a:ext uri="{FF2B5EF4-FFF2-40B4-BE49-F238E27FC236}">
                <a16:creationId xmlns:a16="http://schemas.microsoft.com/office/drawing/2014/main" id="{50334E9D-9B0F-305E-D6A6-2DE41BA99620}"/>
              </a:ext>
            </a:extLst>
          </p:cNvPr>
          <p:cNvPicPr>
            <a:picLocks noChangeAspect="1"/>
          </p:cNvPicPr>
          <p:nvPr/>
        </p:nvPicPr>
        <p:blipFill>
          <a:blip r:embed="rId2"/>
          <a:stretch>
            <a:fillRect/>
          </a:stretch>
        </p:blipFill>
        <p:spPr>
          <a:xfrm>
            <a:off x="893553" y="1043009"/>
            <a:ext cx="8392696" cy="5751790"/>
          </a:xfrm>
          <a:prstGeom prst="rect">
            <a:avLst/>
          </a:prstGeom>
        </p:spPr>
      </p:pic>
      <p:graphicFrame>
        <p:nvGraphicFramePr>
          <p:cNvPr id="5" name="Object 4">
            <a:extLst>
              <a:ext uri="{FF2B5EF4-FFF2-40B4-BE49-F238E27FC236}">
                <a16:creationId xmlns:a16="http://schemas.microsoft.com/office/drawing/2014/main" id="{689EC0EC-E660-3655-A5B1-6C76450DF6E1}"/>
              </a:ext>
            </a:extLst>
          </p:cNvPr>
          <p:cNvGraphicFramePr>
            <a:graphicFrameLocks noChangeAspect="1"/>
          </p:cNvGraphicFramePr>
          <p:nvPr/>
        </p:nvGraphicFramePr>
        <p:xfrm>
          <a:off x="7148422" y="4989281"/>
          <a:ext cx="1659148" cy="1399906"/>
        </p:xfrm>
        <a:graphic>
          <a:graphicData uri="http://schemas.openxmlformats.org/presentationml/2006/ole">
            <mc:AlternateContent xmlns:mc="http://schemas.openxmlformats.org/markup-compatibility/2006">
              <mc:Choice xmlns:v="urn:schemas-microsoft-com:vml" Requires="v">
                <p:oleObj name="Worksheet" showAsIcon="1" r:id="rId3" imgW="914400" imgH="771656" progId="Excel.Sheet.12">
                  <p:embed/>
                </p:oleObj>
              </mc:Choice>
              <mc:Fallback>
                <p:oleObj name="Worksheet" showAsIcon="1" r:id="rId3" imgW="914400" imgH="771656" progId="Excel.Sheet.12">
                  <p:embed/>
                  <p:pic>
                    <p:nvPicPr>
                      <p:cNvPr id="5" name="Object 4">
                        <a:extLst>
                          <a:ext uri="{FF2B5EF4-FFF2-40B4-BE49-F238E27FC236}">
                            <a16:creationId xmlns:a16="http://schemas.microsoft.com/office/drawing/2014/main" id="{689EC0EC-E660-3655-A5B1-6C76450DF6E1}"/>
                          </a:ext>
                        </a:extLst>
                      </p:cNvPr>
                      <p:cNvPicPr/>
                      <p:nvPr/>
                    </p:nvPicPr>
                    <p:blipFill>
                      <a:blip r:embed="rId4"/>
                      <a:stretch>
                        <a:fillRect/>
                      </a:stretch>
                    </p:blipFill>
                    <p:spPr>
                      <a:xfrm>
                        <a:off x="7148422" y="4989281"/>
                        <a:ext cx="1659148" cy="1399906"/>
                      </a:xfrm>
                      <a:prstGeom prst="rect">
                        <a:avLst/>
                      </a:prstGeom>
                    </p:spPr>
                  </p:pic>
                </p:oleObj>
              </mc:Fallback>
            </mc:AlternateContent>
          </a:graphicData>
        </a:graphic>
      </p:graphicFrame>
    </p:spTree>
    <p:extLst>
      <p:ext uri="{BB962C8B-B14F-4D97-AF65-F5344CB8AC3E}">
        <p14:creationId xmlns:p14="http://schemas.microsoft.com/office/powerpoint/2010/main" val="27771889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93553" y="63201"/>
            <a:ext cx="10515600" cy="1325563"/>
          </a:xfrm>
        </p:spPr>
        <p:txBody>
          <a:bodyPr>
            <a:normAutofit/>
          </a:bodyPr>
          <a:lstStyle/>
          <a:p>
            <a:r>
              <a:rPr lang="en-US" sz="3800" i="1" dirty="0">
                <a:solidFill>
                  <a:srgbClr val="0070C0"/>
                </a:solidFill>
                <a:latin typeface="Lato"/>
              </a:rPr>
              <a:t>Assessment / Audit of Security Controls</a:t>
            </a:r>
            <a:endParaRPr lang="en-US" sz="3800" i="1" dirty="0">
              <a:latin typeface="Lato"/>
            </a:endParaRPr>
          </a:p>
        </p:txBody>
      </p:sp>
      <p:pic>
        <p:nvPicPr>
          <p:cNvPr id="6" name="Picture 5">
            <a:extLst>
              <a:ext uri="{FF2B5EF4-FFF2-40B4-BE49-F238E27FC236}">
                <a16:creationId xmlns:a16="http://schemas.microsoft.com/office/drawing/2014/main" id="{1FE0C588-A58D-6345-3C07-C022523C2C54}"/>
              </a:ext>
            </a:extLst>
          </p:cNvPr>
          <p:cNvPicPr>
            <a:picLocks noChangeAspect="1"/>
          </p:cNvPicPr>
          <p:nvPr/>
        </p:nvPicPr>
        <p:blipFill>
          <a:blip r:embed="rId2"/>
          <a:stretch>
            <a:fillRect/>
          </a:stretch>
        </p:blipFill>
        <p:spPr>
          <a:xfrm>
            <a:off x="893553" y="1095555"/>
            <a:ext cx="8785285" cy="5518729"/>
          </a:xfrm>
          <a:prstGeom prst="rect">
            <a:avLst/>
          </a:prstGeom>
        </p:spPr>
      </p:pic>
      <p:graphicFrame>
        <p:nvGraphicFramePr>
          <p:cNvPr id="7" name="Object 6">
            <a:extLst>
              <a:ext uri="{FF2B5EF4-FFF2-40B4-BE49-F238E27FC236}">
                <a16:creationId xmlns:a16="http://schemas.microsoft.com/office/drawing/2014/main" id="{128388B1-7689-5B5E-7E68-87472E2F5FAF}"/>
              </a:ext>
            </a:extLst>
          </p:cNvPr>
          <p:cNvGraphicFramePr>
            <a:graphicFrameLocks noChangeAspect="1"/>
          </p:cNvGraphicFramePr>
          <p:nvPr/>
        </p:nvGraphicFramePr>
        <p:xfrm>
          <a:off x="7243763" y="5199063"/>
          <a:ext cx="1839912" cy="1552575"/>
        </p:xfrm>
        <a:graphic>
          <a:graphicData uri="http://schemas.openxmlformats.org/presentationml/2006/ole">
            <mc:AlternateContent xmlns:mc="http://schemas.openxmlformats.org/markup-compatibility/2006">
              <mc:Choice xmlns:v="urn:schemas-microsoft-com:vml" Requires="v">
                <p:oleObj name="Worksheet" showAsIcon="1" r:id="rId3" imgW="914400" imgH="771656" progId="Excel.Sheet.12">
                  <p:embed/>
                </p:oleObj>
              </mc:Choice>
              <mc:Fallback>
                <p:oleObj name="Worksheet" showAsIcon="1" r:id="rId3" imgW="914400" imgH="771656" progId="Excel.Sheet.12">
                  <p:embed/>
                  <p:pic>
                    <p:nvPicPr>
                      <p:cNvPr id="7" name="Object 6">
                        <a:extLst>
                          <a:ext uri="{FF2B5EF4-FFF2-40B4-BE49-F238E27FC236}">
                            <a16:creationId xmlns:a16="http://schemas.microsoft.com/office/drawing/2014/main" id="{128388B1-7689-5B5E-7E68-87472E2F5FAF}"/>
                          </a:ext>
                        </a:extLst>
                      </p:cNvPr>
                      <p:cNvPicPr/>
                      <p:nvPr/>
                    </p:nvPicPr>
                    <p:blipFill>
                      <a:blip r:embed="rId4"/>
                      <a:stretch>
                        <a:fillRect/>
                      </a:stretch>
                    </p:blipFill>
                    <p:spPr>
                      <a:xfrm>
                        <a:off x="7243763" y="5199063"/>
                        <a:ext cx="1839912" cy="1552575"/>
                      </a:xfrm>
                      <a:prstGeom prst="rect">
                        <a:avLst/>
                      </a:prstGeom>
                    </p:spPr>
                  </p:pic>
                </p:oleObj>
              </mc:Fallback>
            </mc:AlternateContent>
          </a:graphicData>
        </a:graphic>
      </p:graphicFrame>
    </p:spTree>
    <p:extLst>
      <p:ext uri="{BB962C8B-B14F-4D97-AF65-F5344CB8AC3E}">
        <p14:creationId xmlns:p14="http://schemas.microsoft.com/office/powerpoint/2010/main" val="15313187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93553" y="63201"/>
            <a:ext cx="10515600" cy="1325563"/>
          </a:xfrm>
        </p:spPr>
        <p:txBody>
          <a:bodyPr>
            <a:normAutofit/>
          </a:bodyPr>
          <a:lstStyle/>
          <a:p>
            <a:r>
              <a:rPr lang="en-US" sz="3800" i="1" dirty="0">
                <a:solidFill>
                  <a:srgbClr val="0070C0"/>
                </a:solidFill>
                <a:latin typeface="Lato"/>
              </a:rPr>
              <a:t>Assessment / Audit of Security Controls</a:t>
            </a:r>
            <a:endParaRPr lang="en-US" sz="3800" i="1" dirty="0">
              <a:latin typeface="Lato"/>
            </a:endParaRPr>
          </a:p>
        </p:txBody>
      </p:sp>
      <p:pic>
        <p:nvPicPr>
          <p:cNvPr id="4" name="Picture 3">
            <a:extLst>
              <a:ext uri="{FF2B5EF4-FFF2-40B4-BE49-F238E27FC236}">
                <a16:creationId xmlns:a16="http://schemas.microsoft.com/office/drawing/2014/main" id="{D274F08E-03E8-B7D0-0509-980659B0A516}"/>
              </a:ext>
            </a:extLst>
          </p:cNvPr>
          <p:cNvPicPr>
            <a:picLocks noChangeAspect="1"/>
          </p:cNvPicPr>
          <p:nvPr/>
        </p:nvPicPr>
        <p:blipFill>
          <a:blip r:embed="rId2"/>
          <a:stretch>
            <a:fillRect/>
          </a:stretch>
        </p:blipFill>
        <p:spPr>
          <a:xfrm>
            <a:off x="893553" y="1139962"/>
            <a:ext cx="8440328" cy="5476498"/>
          </a:xfrm>
          <a:prstGeom prst="rect">
            <a:avLst/>
          </a:prstGeom>
        </p:spPr>
      </p:pic>
    </p:spTree>
    <p:extLst>
      <p:ext uri="{BB962C8B-B14F-4D97-AF65-F5344CB8AC3E}">
        <p14:creationId xmlns:p14="http://schemas.microsoft.com/office/powerpoint/2010/main" val="22259947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38200" y="194407"/>
            <a:ext cx="10515600" cy="1197525"/>
          </a:xfrm>
        </p:spPr>
        <p:txBody>
          <a:bodyPr>
            <a:normAutofit/>
          </a:bodyPr>
          <a:lstStyle/>
          <a:p>
            <a:r>
              <a:rPr lang="en-US" sz="4000" b="1" i="1" dirty="0"/>
              <a:t>Class Discussion</a:t>
            </a:r>
            <a:endParaRPr lang="en-US" sz="3800" b="1" i="1" dirty="0"/>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838200" y="1492370"/>
            <a:ext cx="10515600" cy="4688974"/>
          </a:xfrm>
        </p:spPr>
        <p:txBody>
          <a:bodyPr>
            <a:normAutofit/>
          </a:bodyPr>
          <a:lstStyle/>
          <a:p>
            <a:pPr algn="ctr"/>
            <a:endParaRPr lang="en-US" sz="2000" dirty="0"/>
          </a:p>
          <a:p>
            <a:endParaRPr lang="en-US" sz="2000" dirty="0"/>
          </a:p>
        </p:txBody>
      </p:sp>
      <p:sp>
        <p:nvSpPr>
          <p:cNvPr id="8" name="TextBox 7">
            <a:extLst>
              <a:ext uri="{FF2B5EF4-FFF2-40B4-BE49-F238E27FC236}">
                <a16:creationId xmlns:a16="http://schemas.microsoft.com/office/drawing/2014/main" id="{F156C30C-37B4-932C-3296-0EFA535F0371}"/>
              </a:ext>
            </a:extLst>
          </p:cNvPr>
          <p:cNvSpPr txBox="1"/>
          <p:nvPr/>
        </p:nvSpPr>
        <p:spPr>
          <a:xfrm>
            <a:off x="838200" y="1391932"/>
            <a:ext cx="10858502" cy="2862322"/>
          </a:xfrm>
          <a:prstGeom prst="rect">
            <a:avLst/>
          </a:prstGeom>
          <a:noFill/>
        </p:spPr>
        <p:txBody>
          <a:bodyPr wrap="square">
            <a:spAutoFit/>
          </a:bodyPr>
          <a:lstStyle/>
          <a:p>
            <a:pPr marL="342900" indent="-342900">
              <a:buFont typeface="Arial" panose="020B0604020202020204" pitchFamily="34" charset="0"/>
              <a:buChar char="•"/>
            </a:pPr>
            <a:endParaRPr lang="en-US" sz="2000" i="1" dirty="0"/>
          </a:p>
          <a:p>
            <a:pPr marL="457200" indent="-457200">
              <a:buAutoNum type="arabicPeriod"/>
            </a:pPr>
            <a:r>
              <a:rPr lang="en-US" sz="2000" i="1" dirty="0"/>
              <a:t>Why do we conduct assessment?</a:t>
            </a:r>
          </a:p>
          <a:p>
            <a:pPr marL="457200" indent="-457200">
              <a:buAutoNum type="arabicPeriod"/>
            </a:pPr>
            <a:r>
              <a:rPr lang="en-US" sz="2000" i="1" dirty="0"/>
              <a:t>What RMF stage is the assessment?</a:t>
            </a:r>
          </a:p>
          <a:p>
            <a:pPr marL="457200" indent="-457200">
              <a:buAutoNum type="arabicPeriod"/>
            </a:pPr>
            <a:r>
              <a:rPr lang="en-US" sz="2000" i="1" dirty="0"/>
              <a:t>Walk me through the RMF framework up to Assessment</a:t>
            </a:r>
          </a:p>
          <a:p>
            <a:pPr marL="457200" indent="-457200">
              <a:buAutoNum type="arabicPeriod"/>
            </a:pPr>
            <a:r>
              <a:rPr lang="en-US" sz="2000" i="1" dirty="0"/>
              <a:t>What is a POA&amp;M and why is it needed?</a:t>
            </a:r>
          </a:p>
          <a:p>
            <a:pPr marL="457200" indent="-457200">
              <a:buAutoNum type="arabicPeriod"/>
            </a:pPr>
            <a:r>
              <a:rPr lang="en-US" sz="2000" i="1" dirty="0"/>
              <a:t>Difference between Satisfied and OTS</a:t>
            </a:r>
          </a:p>
          <a:p>
            <a:r>
              <a:rPr lang="en-US" sz="2000" dirty="0"/>
              <a:t> </a:t>
            </a:r>
          </a:p>
          <a:p>
            <a:endParaRPr lang="en-US" sz="2000" dirty="0"/>
          </a:p>
          <a:p>
            <a:endParaRPr lang="en-US" sz="2000" dirty="0"/>
          </a:p>
        </p:txBody>
      </p:sp>
    </p:spTree>
    <p:extLst>
      <p:ext uri="{BB962C8B-B14F-4D97-AF65-F5344CB8AC3E}">
        <p14:creationId xmlns:p14="http://schemas.microsoft.com/office/powerpoint/2010/main" val="1368016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38200" y="194407"/>
            <a:ext cx="10515600" cy="1325563"/>
          </a:xfrm>
        </p:spPr>
        <p:txBody>
          <a:bodyPr>
            <a:normAutofit/>
          </a:bodyPr>
          <a:lstStyle/>
          <a:p>
            <a:r>
              <a:rPr lang="en-US" sz="4000" b="1" dirty="0"/>
              <a:t>Infosec Processes &amp; Concepts – System Risk </a:t>
            </a:r>
            <a:endParaRPr lang="en-US" sz="3800" b="1" dirty="0"/>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838200" y="1492370"/>
            <a:ext cx="10515600" cy="4688974"/>
          </a:xfrm>
        </p:spPr>
        <p:txBody>
          <a:bodyPr>
            <a:normAutofit/>
          </a:bodyPr>
          <a:lstStyle/>
          <a:p>
            <a:pPr algn="ctr"/>
            <a:endParaRPr lang="en-US" sz="2000" dirty="0"/>
          </a:p>
          <a:p>
            <a:endParaRPr lang="en-US" sz="2000" dirty="0"/>
          </a:p>
        </p:txBody>
      </p:sp>
      <p:sp>
        <p:nvSpPr>
          <p:cNvPr id="8" name="TextBox 7">
            <a:extLst>
              <a:ext uri="{FF2B5EF4-FFF2-40B4-BE49-F238E27FC236}">
                <a16:creationId xmlns:a16="http://schemas.microsoft.com/office/drawing/2014/main" id="{F156C30C-37B4-932C-3296-0EFA535F0371}"/>
              </a:ext>
            </a:extLst>
          </p:cNvPr>
          <p:cNvSpPr txBox="1"/>
          <p:nvPr/>
        </p:nvSpPr>
        <p:spPr>
          <a:xfrm>
            <a:off x="744027" y="1598966"/>
            <a:ext cx="10186358" cy="3539430"/>
          </a:xfrm>
          <a:prstGeom prst="rect">
            <a:avLst/>
          </a:prstGeom>
          <a:noFill/>
        </p:spPr>
        <p:txBody>
          <a:bodyPr wrap="square">
            <a:spAutoFit/>
          </a:bodyPr>
          <a:lstStyle/>
          <a:p>
            <a:r>
              <a:rPr lang="en-US" sz="2000" i="1" dirty="0"/>
              <a:t>• </a:t>
            </a:r>
            <a:r>
              <a:rPr lang="en-US" sz="2000" b="1" i="1" dirty="0">
                <a:solidFill>
                  <a:srgbClr val="FF0000"/>
                </a:solidFill>
              </a:rPr>
              <a:t>Risk</a:t>
            </a:r>
            <a:r>
              <a:rPr lang="en-US" sz="2000" i="1" dirty="0"/>
              <a:t>: </a:t>
            </a:r>
          </a:p>
          <a:p>
            <a:r>
              <a:rPr lang="en-US" sz="2000" i="1" dirty="0"/>
              <a:t>	A measure of the extent to which an entity is threatened by a potential circumstance or 	event and is typically a function of the likelihood of the circumstance or event occurring 	and of the resulting adverse impacts .</a:t>
            </a:r>
          </a:p>
          <a:p>
            <a:endParaRPr lang="en-US" sz="2000" i="1" dirty="0"/>
          </a:p>
          <a:p>
            <a:r>
              <a:rPr lang="en-US" sz="2000" i="1" dirty="0"/>
              <a:t>		</a:t>
            </a:r>
            <a:r>
              <a:rPr lang="en-US" sz="2400" b="1" i="1" dirty="0">
                <a:solidFill>
                  <a:srgbClr val="FF0000"/>
                </a:solidFill>
              </a:rPr>
              <a:t>Risk = Likelihood x Impact</a:t>
            </a:r>
          </a:p>
          <a:p>
            <a:endParaRPr lang="en-US" sz="2000" i="1" dirty="0"/>
          </a:p>
          <a:p>
            <a:endParaRPr lang="en-US" sz="2000" i="1" dirty="0"/>
          </a:p>
          <a:p>
            <a:r>
              <a:rPr lang="en-US" sz="2000" b="1" i="1" dirty="0"/>
              <a:t>• Adequate Security: </a:t>
            </a:r>
          </a:p>
          <a:p>
            <a:r>
              <a:rPr lang="en-US" sz="2000" i="1" dirty="0"/>
              <a:t>	Security commensurate with risk includes both the Likelihood and Magnitude of harm 	resulting from the loss, misuse, or unauthorized access or modification of information.</a:t>
            </a:r>
          </a:p>
        </p:txBody>
      </p:sp>
    </p:spTree>
    <p:extLst>
      <p:ext uri="{BB962C8B-B14F-4D97-AF65-F5344CB8AC3E}">
        <p14:creationId xmlns:p14="http://schemas.microsoft.com/office/powerpoint/2010/main" val="3645520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38200" y="194407"/>
            <a:ext cx="10515600" cy="1325563"/>
          </a:xfrm>
        </p:spPr>
        <p:txBody>
          <a:bodyPr>
            <a:normAutofit/>
          </a:bodyPr>
          <a:lstStyle/>
          <a:p>
            <a:r>
              <a:rPr lang="en-US" sz="4000" b="1" dirty="0"/>
              <a:t>Infosec Processes &amp; Concepts – Security Objectives</a:t>
            </a:r>
            <a:endParaRPr lang="en-US" sz="3800" b="1" dirty="0"/>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838200" y="1492370"/>
            <a:ext cx="10515600" cy="4688974"/>
          </a:xfrm>
        </p:spPr>
        <p:txBody>
          <a:bodyPr>
            <a:normAutofit/>
          </a:bodyPr>
          <a:lstStyle/>
          <a:p>
            <a:pPr algn="ctr"/>
            <a:endParaRPr lang="en-US" sz="2000" dirty="0"/>
          </a:p>
          <a:p>
            <a:endParaRPr lang="en-US" sz="2000" dirty="0"/>
          </a:p>
        </p:txBody>
      </p:sp>
      <p:sp>
        <p:nvSpPr>
          <p:cNvPr id="8" name="TextBox 7">
            <a:extLst>
              <a:ext uri="{FF2B5EF4-FFF2-40B4-BE49-F238E27FC236}">
                <a16:creationId xmlns:a16="http://schemas.microsoft.com/office/drawing/2014/main" id="{F156C30C-37B4-932C-3296-0EFA535F0371}"/>
              </a:ext>
            </a:extLst>
          </p:cNvPr>
          <p:cNvSpPr txBox="1"/>
          <p:nvPr/>
        </p:nvSpPr>
        <p:spPr>
          <a:xfrm>
            <a:off x="735401" y="1374679"/>
            <a:ext cx="10186358" cy="4339650"/>
          </a:xfrm>
          <a:prstGeom prst="rect">
            <a:avLst/>
          </a:prstGeom>
          <a:noFill/>
        </p:spPr>
        <p:txBody>
          <a:bodyPr wrap="square">
            <a:spAutoFit/>
          </a:bodyPr>
          <a:lstStyle/>
          <a:p>
            <a:r>
              <a:rPr lang="en-US" sz="2000" i="1" dirty="0"/>
              <a:t>• </a:t>
            </a:r>
            <a:r>
              <a:rPr lang="en-US" sz="2000" b="1" i="1" dirty="0"/>
              <a:t>Potential Impact</a:t>
            </a:r>
            <a:r>
              <a:rPr lang="en-US" sz="2000" i="1" dirty="0"/>
              <a:t>: 3 levels of impact should there be a breach of security (a loss of C.I.A)</a:t>
            </a:r>
          </a:p>
          <a:p>
            <a:endParaRPr lang="en-US" sz="1600" i="1" dirty="0"/>
          </a:p>
          <a:p>
            <a:r>
              <a:rPr lang="en-US" sz="2000" i="1" dirty="0"/>
              <a:t>	• </a:t>
            </a:r>
            <a:r>
              <a:rPr lang="en-US" sz="2000" b="1" i="1" dirty="0"/>
              <a:t>Low </a:t>
            </a:r>
            <a:r>
              <a:rPr lang="en-US" sz="2000" i="1" dirty="0"/>
              <a:t>: event has a limited adverse effect on organizational operations, assets, or 	              individuals. 		</a:t>
            </a:r>
          </a:p>
          <a:p>
            <a:r>
              <a:rPr lang="en-US" sz="2000" i="1" dirty="0"/>
              <a:t>		</a:t>
            </a:r>
            <a:r>
              <a:rPr lang="en-US" sz="2000" b="1" i="1" dirty="0">
                <a:solidFill>
                  <a:schemeClr val="accent6"/>
                </a:solidFill>
              </a:rPr>
              <a:t>•   Minor harm </a:t>
            </a:r>
          </a:p>
          <a:p>
            <a:endParaRPr lang="en-US" sz="2000" i="1" dirty="0"/>
          </a:p>
          <a:p>
            <a:r>
              <a:rPr lang="en-US" sz="2000" i="1" dirty="0"/>
              <a:t>	• </a:t>
            </a:r>
            <a:r>
              <a:rPr lang="en-US" sz="2000" b="1" i="1" dirty="0"/>
              <a:t>Moderate</a:t>
            </a:r>
            <a:r>
              <a:rPr lang="en-US" sz="2000" i="1" dirty="0"/>
              <a:t>: event has a serious adverse effect on organizational operations, assets, or 		        individuals. Significant.</a:t>
            </a:r>
          </a:p>
          <a:p>
            <a:r>
              <a:rPr lang="en-US" sz="2000" i="1" dirty="0"/>
              <a:t>		</a:t>
            </a:r>
            <a:r>
              <a:rPr lang="en-US" sz="2000" b="1" i="1" dirty="0">
                <a:solidFill>
                  <a:srgbClr val="FFC000"/>
                </a:solidFill>
              </a:rPr>
              <a:t>•  No loss of life or serious life-threatening injuries</a:t>
            </a:r>
          </a:p>
          <a:p>
            <a:endParaRPr lang="en-US" sz="2000" i="1" dirty="0"/>
          </a:p>
          <a:p>
            <a:r>
              <a:rPr lang="en-US" sz="2000" i="1" dirty="0"/>
              <a:t>	• </a:t>
            </a:r>
            <a:r>
              <a:rPr lang="en-US" sz="2000" b="1" i="1" dirty="0"/>
              <a:t>High: </a:t>
            </a:r>
            <a:r>
              <a:rPr lang="en-US" sz="2000" i="1" dirty="0"/>
              <a:t>High event has a severe or catastrophic adverse effect on organizational</a:t>
            </a:r>
          </a:p>
          <a:p>
            <a:r>
              <a:rPr lang="en-US" sz="2000" i="1" dirty="0"/>
              <a:t>		operations, assets, or individuals.		</a:t>
            </a:r>
          </a:p>
          <a:p>
            <a:r>
              <a:rPr lang="en-US" sz="2000" i="1" dirty="0"/>
              <a:t>	</a:t>
            </a:r>
            <a:r>
              <a:rPr lang="en-US" sz="2000" b="1" i="1" dirty="0">
                <a:solidFill>
                  <a:srgbClr val="FF0000"/>
                </a:solidFill>
              </a:rPr>
              <a:t>	•  Loss of life or serious life-threatening injuries</a:t>
            </a:r>
          </a:p>
          <a:p>
            <a:endParaRPr lang="en-US" sz="2000" dirty="0"/>
          </a:p>
        </p:txBody>
      </p:sp>
      <p:graphicFrame>
        <p:nvGraphicFramePr>
          <p:cNvPr id="4" name="Object 3">
            <a:extLst>
              <a:ext uri="{FF2B5EF4-FFF2-40B4-BE49-F238E27FC236}">
                <a16:creationId xmlns:a16="http://schemas.microsoft.com/office/drawing/2014/main" id="{1ADBA202-5481-2765-B202-CD391CA8A6A0}"/>
              </a:ext>
            </a:extLst>
          </p:cNvPr>
          <p:cNvGraphicFramePr>
            <a:graphicFrameLocks noChangeAspect="1"/>
          </p:cNvGraphicFramePr>
          <p:nvPr/>
        </p:nvGraphicFramePr>
        <p:xfrm>
          <a:off x="4750279" y="5714329"/>
          <a:ext cx="914400" cy="771525"/>
        </p:xfrm>
        <a:graphic>
          <a:graphicData uri="http://schemas.openxmlformats.org/presentationml/2006/ole">
            <mc:AlternateContent xmlns:mc="http://schemas.openxmlformats.org/markup-compatibility/2006">
              <mc:Choice xmlns:v="urn:schemas-microsoft-com:vml" Requires="v">
                <p:oleObj name="Document" showAsIcon="1" r:id="rId2" imgW="914400" imgH="771480" progId="Word.Document.12">
                  <p:embed/>
                </p:oleObj>
              </mc:Choice>
              <mc:Fallback>
                <p:oleObj name="Document" showAsIcon="1" r:id="rId2" imgW="914400" imgH="771480" progId="Word.Document.12">
                  <p:embed/>
                  <p:pic>
                    <p:nvPicPr>
                      <p:cNvPr id="4" name="Object 3">
                        <a:extLst>
                          <a:ext uri="{FF2B5EF4-FFF2-40B4-BE49-F238E27FC236}">
                            <a16:creationId xmlns:a16="http://schemas.microsoft.com/office/drawing/2014/main" id="{1ADBA202-5481-2765-B202-CD391CA8A6A0}"/>
                          </a:ext>
                        </a:extLst>
                      </p:cNvPr>
                      <p:cNvPicPr/>
                      <p:nvPr/>
                    </p:nvPicPr>
                    <p:blipFill>
                      <a:blip r:embed="rId3"/>
                      <a:stretch>
                        <a:fillRect/>
                      </a:stretch>
                    </p:blipFill>
                    <p:spPr>
                      <a:xfrm>
                        <a:off x="4750279" y="5714329"/>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770232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7ED3-B07A-40A8-A2CA-CA1356D629AD}"/>
              </a:ext>
            </a:extLst>
          </p:cNvPr>
          <p:cNvSpPr>
            <a:spLocks noGrp="1"/>
          </p:cNvSpPr>
          <p:nvPr>
            <p:ph type="title"/>
          </p:nvPr>
        </p:nvSpPr>
        <p:spPr>
          <a:xfrm>
            <a:off x="838200" y="194407"/>
            <a:ext cx="10515600" cy="1325563"/>
          </a:xfrm>
        </p:spPr>
        <p:txBody>
          <a:bodyPr>
            <a:normAutofit/>
          </a:bodyPr>
          <a:lstStyle/>
          <a:p>
            <a:r>
              <a:rPr lang="en-US" sz="4000" b="1" dirty="0"/>
              <a:t>Infosec Processes &amp; Concepts – Security Objectives</a:t>
            </a:r>
            <a:endParaRPr lang="en-US" sz="3800" b="1" dirty="0"/>
          </a:p>
        </p:txBody>
      </p:sp>
      <p:sp>
        <p:nvSpPr>
          <p:cNvPr id="3" name="Content Placeholder 2">
            <a:extLst>
              <a:ext uri="{FF2B5EF4-FFF2-40B4-BE49-F238E27FC236}">
                <a16:creationId xmlns:a16="http://schemas.microsoft.com/office/drawing/2014/main" id="{2807C1DA-5AD1-4068-8875-803A865097B3}"/>
              </a:ext>
            </a:extLst>
          </p:cNvPr>
          <p:cNvSpPr>
            <a:spLocks noGrp="1"/>
          </p:cNvSpPr>
          <p:nvPr>
            <p:ph idx="1"/>
          </p:nvPr>
        </p:nvSpPr>
        <p:spPr>
          <a:xfrm>
            <a:off x="838200" y="1492370"/>
            <a:ext cx="10515600" cy="4688974"/>
          </a:xfrm>
        </p:spPr>
        <p:txBody>
          <a:bodyPr>
            <a:normAutofit/>
          </a:bodyPr>
          <a:lstStyle/>
          <a:p>
            <a:pPr algn="ctr"/>
            <a:endParaRPr lang="en-US" sz="2000" dirty="0"/>
          </a:p>
          <a:p>
            <a:endParaRPr lang="en-US" sz="2000" dirty="0"/>
          </a:p>
        </p:txBody>
      </p:sp>
      <p:sp>
        <p:nvSpPr>
          <p:cNvPr id="8" name="TextBox 7">
            <a:extLst>
              <a:ext uri="{FF2B5EF4-FFF2-40B4-BE49-F238E27FC236}">
                <a16:creationId xmlns:a16="http://schemas.microsoft.com/office/drawing/2014/main" id="{F156C30C-37B4-932C-3296-0EFA535F0371}"/>
              </a:ext>
            </a:extLst>
          </p:cNvPr>
          <p:cNvSpPr txBox="1"/>
          <p:nvPr/>
        </p:nvSpPr>
        <p:spPr>
          <a:xfrm>
            <a:off x="769907" y="1188390"/>
            <a:ext cx="10583893" cy="5632311"/>
          </a:xfrm>
          <a:prstGeom prst="rect">
            <a:avLst/>
          </a:prstGeom>
          <a:noFill/>
        </p:spPr>
        <p:txBody>
          <a:bodyPr wrap="square">
            <a:spAutoFit/>
          </a:bodyPr>
          <a:lstStyle/>
          <a:p>
            <a:r>
              <a:rPr lang="en-US" sz="2000" dirty="0"/>
              <a:t>• </a:t>
            </a:r>
            <a:r>
              <a:rPr lang="en-US" sz="2000" b="1" i="1" dirty="0">
                <a:solidFill>
                  <a:srgbClr val="FF0000"/>
                </a:solidFill>
              </a:rPr>
              <a:t>Security Controls</a:t>
            </a:r>
            <a:r>
              <a:rPr lang="en-US" sz="2000" i="1" dirty="0"/>
              <a:t>: Safeguards or countermeasures to avoid, counteract or minimize security risks.</a:t>
            </a:r>
            <a:endParaRPr lang="en-US" sz="1600" i="1" dirty="0"/>
          </a:p>
          <a:p>
            <a:endParaRPr lang="en-US" sz="2000" i="1" dirty="0"/>
          </a:p>
          <a:p>
            <a:r>
              <a:rPr lang="en-US" sz="2000" i="1" dirty="0"/>
              <a:t>• </a:t>
            </a:r>
            <a:r>
              <a:rPr lang="en-US" sz="2000" b="1" i="1" dirty="0"/>
              <a:t>Classification of Controls </a:t>
            </a:r>
            <a:r>
              <a:rPr lang="en-US" sz="2000" i="1" dirty="0"/>
              <a:t>: By time of occurrence, relative to a security incident:</a:t>
            </a:r>
          </a:p>
          <a:p>
            <a:r>
              <a:rPr lang="en-US" sz="2000" i="1" dirty="0"/>
              <a:t>	1. </a:t>
            </a:r>
            <a:r>
              <a:rPr lang="en-US" sz="2000" b="1" i="1" dirty="0"/>
              <a:t>Preventive controls: </a:t>
            </a:r>
            <a:r>
              <a:rPr lang="en-US" sz="2000" i="1" dirty="0"/>
              <a:t>are intended to prevent an incident from occurring e.g., by 	     	    locking out unauthorized intruders, Firewall.</a:t>
            </a:r>
          </a:p>
          <a:p>
            <a:endParaRPr lang="en-US" sz="2000" i="1" dirty="0"/>
          </a:p>
          <a:p>
            <a:r>
              <a:rPr lang="en-US" sz="2000" i="1" dirty="0"/>
              <a:t>	2. </a:t>
            </a:r>
            <a:r>
              <a:rPr lang="en-US" sz="2000" b="1" i="1" dirty="0"/>
              <a:t>Detective controls: </a:t>
            </a:r>
            <a:r>
              <a:rPr lang="en-US" sz="2000" i="1" dirty="0"/>
              <a:t>are intended to identify and characterize an incident in progress 	    	     e.g., by sounding an alarm and alerting the security guards or police, IDS.</a:t>
            </a:r>
          </a:p>
          <a:p>
            <a:endParaRPr lang="en-US" sz="2000" i="1" dirty="0"/>
          </a:p>
          <a:p>
            <a:r>
              <a:rPr lang="en-US" sz="2000" i="1" dirty="0"/>
              <a:t>	3. </a:t>
            </a:r>
            <a:r>
              <a:rPr lang="en-US" sz="2000" b="1" i="1" dirty="0"/>
              <a:t>Corrective controls: </a:t>
            </a:r>
            <a:r>
              <a:rPr lang="en-US" sz="2000" i="1" dirty="0"/>
              <a:t>are intended to limit the extent of any damage caused by the 	     	     incident e.g., by recovering the organization to normal working status as efficiently as 	      	     possible. Back ups.</a:t>
            </a:r>
          </a:p>
          <a:p>
            <a:endParaRPr lang="en-US" sz="2000" i="1" dirty="0"/>
          </a:p>
          <a:p>
            <a:r>
              <a:rPr lang="en-US" sz="2000" i="1" dirty="0"/>
              <a:t>	4. </a:t>
            </a:r>
            <a:r>
              <a:rPr lang="en-US" sz="2000" b="1" i="1" dirty="0"/>
              <a:t>Deterrent controls: </a:t>
            </a:r>
            <a:r>
              <a:rPr lang="en-US" sz="2000" i="1" dirty="0"/>
              <a:t>are controls that discourage security violations. For instance, the 	    	    presence of security cameras might deter an employee from stealing equipment.</a:t>
            </a:r>
          </a:p>
          <a:p>
            <a:endParaRPr lang="en-US" sz="2000" i="1" dirty="0"/>
          </a:p>
          <a:p>
            <a:r>
              <a:rPr lang="en-US" sz="2000" i="1" dirty="0"/>
              <a:t>	5. </a:t>
            </a:r>
            <a:r>
              <a:rPr lang="en-US" sz="2000" b="1" i="1" dirty="0"/>
              <a:t>Compensating controls: </a:t>
            </a:r>
            <a:r>
              <a:rPr lang="en-US" sz="2000" i="1" dirty="0"/>
              <a:t>are intended to reduce the risk of an existing or potential 	     	     control weakness; or in place of a missing control.</a:t>
            </a:r>
          </a:p>
        </p:txBody>
      </p:sp>
    </p:spTree>
    <p:extLst>
      <p:ext uri="{BB962C8B-B14F-4D97-AF65-F5344CB8AC3E}">
        <p14:creationId xmlns:p14="http://schemas.microsoft.com/office/powerpoint/2010/main" val="33192848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3867</Words>
  <Application>Microsoft Office PowerPoint</Application>
  <PresentationFormat>Widescreen</PresentationFormat>
  <Paragraphs>560</Paragraphs>
  <Slides>66</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66</vt:i4>
      </vt:variant>
    </vt:vector>
  </HeadingPairs>
  <TitlesOfParts>
    <vt:vector size="77" baseType="lpstr">
      <vt:lpstr>Aptos</vt:lpstr>
      <vt:lpstr>Aptos Display</vt:lpstr>
      <vt:lpstr>Arial</vt:lpstr>
      <vt:lpstr>Calibri</vt:lpstr>
      <vt:lpstr>Cambria</vt:lpstr>
      <vt:lpstr>Lato</vt:lpstr>
      <vt:lpstr>Times New Roman</vt:lpstr>
      <vt:lpstr>Wingdings</vt:lpstr>
      <vt:lpstr>Office Theme</vt:lpstr>
      <vt:lpstr>Document</vt:lpstr>
      <vt:lpstr>Worksheet</vt:lpstr>
      <vt:lpstr>Governance, Risk and Compliance</vt:lpstr>
      <vt:lpstr>Domain 1</vt:lpstr>
      <vt:lpstr>Session 1: Information Security Processes &amp; Concepts</vt:lpstr>
      <vt:lpstr>Infosec Processes &amp; Concepts – Basic Terms</vt:lpstr>
      <vt:lpstr>Infosec Processes &amp; Concepts – Basic Terms</vt:lpstr>
      <vt:lpstr>Infosec Processes &amp; Concepts – Basic Terms</vt:lpstr>
      <vt:lpstr>Infosec Processes &amp; Concepts – System Risk </vt:lpstr>
      <vt:lpstr>Infosec Processes &amp; Concepts – Security Objectives</vt:lpstr>
      <vt:lpstr>Infosec Processes &amp; Concepts – Security Objectives</vt:lpstr>
      <vt:lpstr>Infosec Processes &amp; Concepts – SDLC</vt:lpstr>
      <vt:lpstr>Infosec Processes &amp; Concepts – RMF</vt:lpstr>
      <vt:lpstr>Infosec Processes &amp; Concepts – RMF</vt:lpstr>
      <vt:lpstr>Infosec Processes &amp; Concepts – RMF</vt:lpstr>
      <vt:lpstr>Infosec Processes &amp; Concepts – RMF</vt:lpstr>
      <vt:lpstr>Classwork 1</vt:lpstr>
      <vt:lpstr>Class Discussion</vt:lpstr>
      <vt:lpstr>Homework 1</vt:lpstr>
      <vt:lpstr>PowerPoint Presentation</vt:lpstr>
      <vt:lpstr>RISK MANAGEMENT FRAMEWORK (PREPARE)</vt:lpstr>
      <vt:lpstr>Prepare Stage of  RMF</vt:lpstr>
      <vt:lpstr>PowerPoint Presentation</vt:lpstr>
      <vt:lpstr>Definitions</vt:lpstr>
      <vt:lpstr>Potential Impact</vt:lpstr>
      <vt:lpstr>Potential Impact Example</vt:lpstr>
      <vt:lpstr>System Security Plan (SSP)</vt:lpstr>
      <vt:lpstr>System Security Plan Components</vt:lpstr>
      <vt:lpstr>System Security Plan Summary</vt:lpstr>
      <vt:lpstr>Class Discussion</vt:lpstr>
      <vt:lpstr>Classwork 2</vt:lpstr>
      <vt:lpstr>Class Discussion</vt:lpstr>
      <vt:lpstr>Homework </vt:lpstr>
      <vt:lpstr>PowerPoint Presentation</vt:lpstr>
      <vt:lpstr>Selection of Security Privacy Controls</vt:lpstr>
      <vt:lpstr>Selection of Security Privacy Controls</vt:lpstr>
      <vt:lpstr>Selecting Security Controls</vt:lpstr>
      <vt:lpstr>Classes of Security Controls</vt:lpstr>
      <vt:lpstr>Security Control Families</vt:lpstr>
      <vt:lpstr>Security Control Families</vt:lpstr>
      <vt:lpstr>Security Control Families</vt:lpstr>
      <vt:lpstr>Security Control Families</vt:lpstr>
      <vt:lpstr>Security Control Families – NIST Publications</vt:lpstr>
      <vt:lpstr>Security Control Families – NIST Publications</vt:lpstr>
      <vt:lpstr>Security Control Families – Summary</vt:lpstr>
      <vt:lpstr>Class Discussion</vt:lpstr>
      <vt:lpstr>Classwork 3</vt:lpstr>
      <vt:lpstr>Homework 3</vt:lpstr>
      <vt:lpstr>PowerPoint Presentation</vt:lpstr>
      <vt:lpstr>Implementation of Security Privacy Controls</vt:lpstr>
      <vt:lpstr>Implementation of Security Privacy Controls</vt:lpstr>
      <vt:lpstr>Implementation of Security Privacy Controls</vt:lpstr>
      <vt:lpstr>Implementation of Security Privacy Controls</vt:lpstr>
      <vt:lpstr>Implementation of Security Privacy Controls</vt:lpstr>
      <vt:lpstr>Implementation of Security Privacy Controls</vt:lpstr>
      <vt:lpstr>PowerPoint Presentation</vt:lpstr>
      <vt:lpstr>Assessment / Audit of Security Controls</vt:lpstr>
      <vt:lpstr>Assessment / Audit of Security Controls</vt:lpstr>
      <vt:lpstr>Assessment / Audit of Security Controls</vt:lpstr>
      <vt:lpstr>Assessment / Audit of Security Controls</vt:lpstr>
      <vt:lpstr>Assessment / Audit of Security Controls</vt:lpstr>
      <vt:lpstr>Assessment / Audit of Security Controls</vt:lpstr>
      <vt:lpstr>Assessment / Audit of Security Controls</vt:lpstr>
      <vt:lpstr>Assessment / Audit of Security Controls</vt:lpstr>
      <vt:lpstr>Assessment / Audit of Security Controls</vt:lpstr>
      <vt:lpstr>Assessment / Audit of Security Controls</vt:lpstr>
      <vt:lpstr>Assessment / Audit of Security Controls</vt:lpstr>
      <vt:lpstr>Class Discussion</vt:lpstr>
    </vt:vector>
  </TitlesOfParts>
  <Company>TECHLEAF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Governance, Risk and Compliance</dc:title>
  <dc:creator>Esan, Samuel</dc:creator>
  <cp:lastModifiedBy>Esan, Samuel</cp:lastModifiedBy>
  <cp:revision>1</cp:revision>
  <dcterms:created xsi:type="dcterms:W3CDTF">2024-06-08T18:38:08Z</dcterms:created>
  <dcterms:modified xsi:type="dcterms:W3CDTF">2024-06-08T18:38:37Z</dcterms:modified>
</cp:coreProperties>
</file>